
<file path=[Content_Types].xml><?xml version="1.0" encoding="utf-8"?>
<Types xmlns="http://schemas.openxmlformats.org/package/2006/content-types">
  <Default Extension="png" ContentType="image/png"/>
  <Default Extension="jpg&amp;ehk=EsRYgdO2MoTxNZvR6UFN6A&amp;r=0&amp;pid=OfficeInsert" ContentType="image/jpeg"/>
  <Default Extension="jpg&amp;ehk=W0pE" ContentType="image/jpeg"/>
  <Default Extension="jpeg" ContentType="image/jpeg"/>
  <Default Extension="jpg&amp;ehk=" ContentType="image/jpeg"/>
  <Default Extension="jpg&amp;ehk=iQLNr0pLQ6JoxDL8C2yVNQ&amp;r=0&amp;pid=OfficeInsert" ContentType="image/jpeg"/>
  <Default Extension="rels" ContentType="application/vnd.openxmlformats-package.relationships+xml"/>
  <Default Extension="xml" ContentType="application/xml"/>
  <Default Extension="wdp" ContentType="image/vnd.ms-photo"/>
  <Default Extension="png&amp;ehk=YBJ9s1XtTrG" ContentType="image/png"/>
  <Default Extension="png&amp;ehk=smbXP8lB" ContentType="image/png"/>
  <Default Extension="jpg&amp;ehk=9QFGftYhfgmo4rsmuEgy" ContentType="image/jpeg"/>
  <Default Extension="jpg&amp;ehk=EAumOu0UulsnCceN1LIHLg&amp;r=0&amp;pid=OfficeInsert" ContentType="image/jpeg"/>
  <Default Extension="jpg&amp;ehk=fwOw6YkVT" ContentType="image/jpeg"/>
  <Default Extension="png&amp;ehk=pay1MyXy1xhkczd23jwDnw&amp;r=0&amp;pid=OfficeInsert" ContentType="image/png"/>
  <Default Extension="png&amp;ehk=1RWQl74AdjB2PHNSXsatJg&amp;r=0&amp;pid=OfficeInsert" ContentType="image/png"/>
  <Default Extension="jpg" ContentType="image/jpeg"/>
  <Default Extension="jpg&amp;ehk=M2gRqwFlhMxphh3jCV1V2w&amp;r=0&amp;pid=OfficeInsert" ContentType="image/jpeg"/>
  <Default Extension="png&amp;ehk=hcwRm4DnmYHgt"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30" r:id="rId3"/>
    <p:sldId id="352" r:id="rId4"/>
    <p:sldId id="353" r:id="rId5"/>
    <p:sldId id="354" r:id="rId6"/>
    <p:sldId id="355" r:id="rId7"/>
    <p:sldId id="360" r:id="rId8"/>
    <p:sldId id="263" r:id="rId9"/>
    <p:sldId id="309" r:id="rId10"/>
    <p:sldId id="280" r:id="rId11"/>
    <p:sldId id="281" r:id="rId12"/>
    <p:sldId id="325" r:id="rId13"/>
    <p:sldId id="359" r:id="rId14"/>
    <p:sldId id="357" r:id="rId15"/>
    <p:sldId id="349" r:id="rId16"/>
    <p:sldId id="361" r:id="rId17"/>
    <p:sldId id="327" r:id="rId18"/>
    <p:sldId id="328" r:id="rId19"/>
    <p:sldId id="331" r:id="rId20"/>
    <p:sldId id="329" r:id="rId21"/>
    <p:sldId id="283" r:id="rId22"/>
    <p:sldId id="287" r:id="rId23"/>
    <p:sldId id="286" r:id="rId24"/>
    <p:sldId id="288" r:id="rId25"/>
    <p:sldId id="289" r:id="rId26"/>
    <p:sldId id="290" r:id="rId27"/>
    <p:sldId id="291" r:id="rId28"/>
    <p:sldId id="273" r:id="rId29"/>
    <p:sldId id="339" r:id="rId30"/>
    <p:sldId id="332" r:id="rId31"/>
    <p:sldId id="333" r:id="rId32"/>
    <p:sldId id="277" r:id="rId33"/>
    <p:sldId id="341" r:id="rId34"/>
    <p:sldId id="296" r:id="rId35"/>
    <p:sldId id="342" r:id="rId36"/>
    <p:sldId id="292" r:id="rId37"/>
    <p:sldId id="345" r:id="rId38"/>
    <p:sldId id="344" r:id="rId39"/>
    <p:sldId id="293" r:id="rId40"/>
    <p:sldId id="334" r:id="rId41"/>
    <p:sldId id="337" r:id="rId42"/>
    <p:sldId id="338" r:id="rId43"/>
    <p:sldId id="335" r:id="rId44"/>
    <p:sldId id="336" r:id="rId45"/>
    <p:sldId id="307" r:id="rId46"/>
    <p:sldId id="294" r:id="rId47"/>
    <p:sldId id="295" r:id="rId48"/>
    <p:sldId id="278" r:id="rId49"/>
    <p:sldId id="303" r:id="rId50"/>
    <p:sldId id="299" r:id="rId51"/>
    <p:sldId id="304" r:id="rId52"/>
    <p:sldId id="298" r:id="rId53"/>
    <p:sldId id="297" r:id="rId54"/>
    <p:sldId id="348" r:id="rId55"/>
    <p:sldId id="300" r:id="rId56"/>
    <p:sldId id="301" r:id="rId57"/>
    <p:sldId id="267" r:id="rId58"/>
    <p:sldId id="269" r:id="rId59"/>
    <p:sldId id="270" r:id="rId60"/>
    <p:sldId id="271" r:id="rId61"/>
    <p:sldId id="282" r:id="rId62"/>
    <p:sldId id="320" r:id="rId63"/>
    <p:sldId id="314" r:id="rId64"/>
    <p:sldId id="322" r:id="rId65"/>
    <p:sldId id="315" r:id="rId66"/>
    <p:sldId id="323" r:id="rId67"/>
    <p:sldId id="316" r:id="rId68"/>
    <p:sldId id="319" r:id="rId69"/>
    <p:sldId id="356" r:id="rId70"/>
    <p:sldId id="279" r:id="rId71"/>
    <p:sldId id="30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6" autoAdjust="0"/>
    <p:restoredTop sz="94660"/>
  </p:normalViewPr>
  <p:slideViewPr>
    <p:cSldViewPr snapToGrid="0" showGuides="1">
      <p:cViewPr>
        <p:scale>
          <a:sx n="89" d="100"/>
          <a:sy n="89" d="100"/>
        </p:scale>
        <p:origin x="81" y="96"/>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A3442-CDCD-4630-8DC5-B41B12DE4FA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24ED3C2-3E93-4589-8818-156F5CB3CF8A}">
      <dgm:prSet phldrT="[Text]"/>
      <dgm:spPr/>
      <dgm:t>
        <a:bodyPr/>
        <a:lstStyle/>
        <a:p>
          <a:r>
            <a:rPr lang="en-US" dirty="0"/>
            <a:t>Organize code</a:t>
          </a:r>
        </a:p>
      </dgm:t>
    </dgm:pt>
    <dgm:pt modelId="{2317E488-16E7-4A6B-A562-CC7B210DBFB4}" type="parTrans" cxnId="{D8033EF8-D924-4D63-93C9-0C15DA256F57}">
      <dgm:prSet/>
      <dgm:spPr/>
      <dgm:t>
        <a:bodyPr/>
        <a:lstStyle/>
        <a:p>
          <a:endParaRPr lang="en-US"/>
        </a:p>
      </dgm:t>
    </dgm:pt>
    <dgm:pt modelId="{62EA5A1D-966F-4239-8536-1C9FD27BC125}" type="sibTrans" cxnId="{D8033EF8-D924-4D63-93C9-0C15DA256F57}">
      <dgm:prSet/>
      <dgm:spPr/>
      <dgm:t>
        <a:bodyPr/>
        <a:lstStyle/>
        <a:p>
          <a:endParaRPr lang="en-US"/>
        </a:p>
      </dgm:t>
    </dgm:pt>
    <dgm:pt modelId="{472902E6-C2D5-4541-B861-BA35B1843807}">
      <dgm:prSet phldrT="[Text]"/>
      <dgm:spPr/>
      <dgm:t>
        <a:bodyPr/>
        <a:lstStyle/>
        <a:p>
          <a:endParaRPr lang="en-US" dirty="0"/>
        </a:p>
      </dgm:t>
    </dgm:pt>
    <dgm:pt modelId="{5420206F-8CCB-471B-8A4F-564D69E38E8D}" type="parTrans" cxnId="{34390EED-BA95-43AF-950D-732AAECF57B8}">
      <dgm:prSet/>
      <dgm:spPr/>
      <dgm:t>
        <a:bodyPr/>
        <a:lstStyle/>
        <a:p>
          <a:endParaRPr lang="en-US"/>
        </a:p>
      </dgm:t>
    </dgm:pt>
    <dgm:pt modelId="{0744F3D5-4A22-46EB-8718-F3F0B0F0A34C}" type="sibTrans" cxnId="{34390EED-BA95-43AF-950D-732AAECF57B8}">
      <dgm:prSet/>
      <dgm:spPr/>
      <dgm:t>
        <a:bodyPr/>
        <a:lstStyle/>
        <a:p>
          <a:endParaRPr lang="en-US"/>
        </a:p>
      </dgm:t>
    </dgm:pt>
    <dgm:pt modelId="{8EED9E49-BE7C-4193-BCE9-257E6710F9C1}">
      <dgm:prSet phldrT="[Text]"/>
      <dgm:spPr/>
      <dgm:t>
        <a:bodyPr/>
        <a:lstStyle/>
        <a:p>
          <a:endParaRPr lang="en-US" dirty="0"/>
        </a:p>
      </dgm:t>
    </dgm:pt>
    <dgm:pt modelId="{D7A63FF9-2DB8-4DCE-9855-2949AC2E5C89}" type="parTrans" cxnId="{D621B783-0213-4E7D-B93E-BDCEFE1BC88D}">
      <dgm:prSet/>
      <dgm:spPr/>
      <dgm:t>
        <a:bodyPr/>
        <a:lstStyle/>
        <a:p>
          <a:endParaRPr lang="en-US"/>
        </a:p>
      </dgm:t>
    </dgm:pt>
    <dgm:pt modelId="{D3B08CDA-EAB0-4E71-9F78-DF674F0707CC}" type="sibTrans" cxnId="{D621B783-0213-4E7D-B93E-BDCEFE1BC88D}">
      <dgm:prSet/>
      <dgm:spPr/>
      <dgm:t>
        <a:bodyPr/>
        <a:lstStyle/>
        <a:p>
          <a:endParaRPr lang="en-US"/>
        </a:p>
      </dgm:t>
    </dgm:pt>
    <dgm:pt modelId="{08EAC34F-343F-4EB0-9DBA-2A92BB99D6A4}">
      <dgm:prSet phldrT="[Text]"/>
      <dgm:spPr/>
      <dgm:t>
        <a:bodyPr/>
        <a:lstStyle/>
        <a:p>
          <a:endParaRPr lang="en-US" dirty="0"/>
        </a:p>
      </dgm:t>
    </dgm:pt>
    <dgm:pt modelId="{C86B467D-A188-43A1-A9D3-575FC0F9D699}" type="parTrans" cxnId="{2DC4B2BE-9AB2-4FBD-AFEB-210F862AF5AD}">
      <dgm:prSet/>
      <dgm:spPr/>
      <dgm:t>
        <a:bodyPr/>
        <a:lstStyle/>
        <a:p>
          <a:endParaRPr lang="en-US"/>
        </a:p>
      </dgm:t>
    </dgm:pt>
    <dgm:pt modelId="{340CD89B-7AB1-442C-90A6-AB96AF9EA692}" type="sibTrans" cxnId="{2DC4B2BE-9AB2-4FBD-AFEB-210F862AF5AD}">
      <dgm:prSet/>
      <dgm:spPr/>
      <dgm:t>
        <a:bodyPr/>
        <a:lstStyle/>
        <a:p>
          <a:endParaRPr lang="en-US"/>
        </a:p>
      </dgm:t>
    </dgm:pt>
    <dgm:pt modelId="{820E9C3F-4CFF-4DAA-A059-5578D6C2F76C}" type="pres">
      <dgm:prSet presAssocID="{888A3442-CDCD-4630-8DC5-B41B12DE4FA8}" presName="rootnode" presStyleCnt="0">
        <dgm:presLayoutVars>
          <dgm:chMax/>
          <dgm:chPref/>
          <dgm:dir/>
          <dgm:animLvl val="lvl"/>
        </dgm:presLayoutVars>
      </dgm:prSet>
      <dgm:spPr/>
    </dgm:pt>
    <dgm:pt modelId="{56F82351-0F55-417C-AE71-70AE2A51E2FE}" type="pres">
      <dgm:prSet presAssocID="{924ED3C2-3E93-4589-8818-156F5CB3CF8A}" presName="composite" presStyleCnt="0"/>
      <dgm:spPr/>
    </dgm:pt>
    <dgm:pt modelId="{1C8CE82A-8F61-4DEC-A064-097EDE7D70E3}" type="pres">
      <dgm:prSet presAssocID="{924ED3C2-3E93-4589-8818-156F5CB3CF8A}" presName="LShape" presStyleLbl="alignNode1" presStyleIdx="0" presStyleCnt="7"/>
      <dgm:spPr/>
    </dgm:pt>
    <dgm:pt modelId="{807BB84C-4211-456A-91E4-F00C0C3016BF}" type="pres">
      <dgm:prSet presAssocID="{924ED3C2-3E93-4589-8818-156F5CB3CF8A}" presName="ParentText" presStyleLbl="revTx" presStyleIdx="0" presStyleCnt="4">
        <dgm:presLayoutVars>
          <dgm:chMax val="0"/>
          <dgm:chPref val="0"/>
          <dgm:bulletEnabled val="1"/>
        </dgm:presLayoutVars>
      </dgm:prSet>
      <dgm:spPr/>
    </dgm:pt>
    <dgm:pt modelId="{9C59A7E1-170F-4337-94F7-B38D9109BCE1}" type="pres">
      <dgm:prSet presAssocID="{924ED3C2-3E93-4589-8818-156F5CB3CF8A}" presName="Triangle" presStyleLbl="alignNode1" presStyleIdx="1" presStyleCnt="7"/>
      <dgm:spPr/>
    </dgm:pt>
    <dgm:pt modelId="{0A0A03FE-9F22-4D7D-A779-FC455B9CC31E}" type="pres">
      <dgm:prSet presAssocID="{62EA5A1D-966F-4239-8536-1C9FD27BC125}" presName="sibTrans" presStyleCnt="0"/>
      <dgm:spPr/>
    </dgm:pt>
    <dgm:pt modelId="{F266B49F-7224-4CC6-9662-EF3BD7DC7A74}" type="pres">
      <dgm:prSet presAssocID="{62EA5A1D-966F-4239-8536-1C9FD27BC125}" presName="space" presStyleCnt="0"/>
      <dgm:spPr/>
    </dgm:pt>
    <dgm:pt modelId="{B6B2440B-FBF3-4F90-AC12-BADB43EACE4E}" type="pres">
      <dgm:prSet presAssocID="{472902E6-C2D5-4541-B861-BA35B1843807}" presName="composite" presStyleCnt="0"/>
      <dgm:spPr/>
    </dgm:pt>
    <dgm:pt modelId="{7E66DC5E-CFFB-4943-ABC7-266EBC150EF4}" type="pres">
      <dgm:prSet presAssocID="{472902E6-C2D5-4541-B861-BA35B1843807}" presName="LShape" presStyleLbl="alignNode1" presStyleIdx="2" presStyleCnt="7"/>
      <dgm:spPr/>
    </dgm:pt>
    <dgm:pt modelId="{A3E36862-3A91-43E1-9941-02FA46528CC2}" type="pres">
      <dgm:prSet presAssocID="{472902E6-C2D5-4541-B861-BA35B1843807}" presName="ParentText" presStyleLbl="revTx" presStyleIdx="1" presStyleCnt="4">
        <dgm:presLayoutVars>
          <dgm:chMax val="0"/>
          <dgm:chPref val="0"/>
          <dgm:bulletEnabled val="1"/>
        </dgm:presLayoutVars>
      </dgm:prSet>
      <dgm:spPr/>
    </dgm:pt>
    <dgm:pt modelId="{191ECCB5-577A-4011-9900-3F81B85E453D}" type="pres">
      <dgm:prSet presAssocID="{472902E6-C2D5-4541-B861-BA35B1843807}" presName="Triangle" presStyleLbl="alignNode1" presStyleIdx="3" presStyleCnt="7"/>
      <dgm:spPr/>
    </dgm:pt>
    <dgm:pt modelId="{1DFA9E59-16BD-4D17-9B56-FFCD229A4FCC}" type="pres">
      <dgm:prSet presAssocID="{0744F3D5-4A22-46EB-8718-F3F0B0F0A34C}" presName="sibTrans" presStyleCnt="0"/>
      <dgm:spPr/>
    </dgm:pt>
    <dgm:pt modelId="{8A572FC5-2ED8-47A8-BC3B-48D1F55A1AA7}" type="pres">
      <dgm:prSet presAssocID="{0744F3D5-4A22-46EB-8718-F3F0B0F0A34C}" presName="space" presStyleCnt="0"/>
      <dgm:spPr/>
    </dgm:pt>
    <dgm:pt modelId="{FD1913BB-D2D4-4D1F-B9A7-157DB5769AA7}" type="pres">
      <dgm:prSet presAssocID="{8EED9E49-BE7C-4193-BCE9-257E6710F9C1}" presName="composite" presStyleCnt="0"/>
      <dgm:spPr/>
    </dgm:pt>
    <dgm:pt modelId="{4D302EE6-9C7F-4BD7-A9F2-5C92C1D6EE86}" type="pres">
      <dgm:prSet presAssocID="{8EED9E49-BE7C-4193-BCE9-257E6710F9C1}" presName="LShape" presStyleLbl="alignNode1" presStyleIdx="4" presStyleCnt="7"/>
      <dgm:spPr/>
    </dgm:pt>
    <dgm:pt modelId="{82AAE501-3963-4471-8F03-1F31BB6E7186}" type="pres">
      <dgm:prSet presAssocID="{8EED9E49-BE7C-4193-BCE9-257E6710F9C1}" presName="ParentText" presStyleLbl="revTx" presStyleIdx="2" presStyleCnt="4">
        <dgm:presLayoutVars>
          <dgm:chMax val="0"/>
          <dgm:chPref val="0"/>
          <dgm:bulletEnabled val="1"/>
        </dgm:presLayoutVars>
      </dgm:prSet>
      <dgm:spPr/>
    </dgm:pt>
    <dgm:pt modelId="{7C47DB17-FAF8-49E8-982E-F84539ACF9F9}" type="pres">
      <dgm:prSet presAssocID="{8EED9E49-BE7C-4193-BCE9-257E6710F9C1}" presName="Triangle" presStyleLbl="alignNode1" presStyleIdx="5" presStyleCnt="7"/>
      <dgm:spPr/>
    </dgm:pt>
    <dgm:pt modelId="{1097DEBA-C986-41E7-8CCA-18E043B9BD5F}" type="pres">
      <dgm:prSet presAssocID="{D3B08CDA-EAB0-4E71-9F78-DF674F0707CC}" presName="sibTrans" presStyleCnt="0"/>
      <dgm:spPr/>
    </dgm:pt>
    <dgm:pt modelId="{37E588EC-D5AC-4C1D-A64F-7D9EB4EADE0F}" type="pres">
      <dgm:prSet presAssocID="{D3B08CDA-EAB0-4E71-9F78-DF674F0707CC}" presName="space" presStyleCnt="0"/>
      <dgm:spPr/>
    </dgm:pt>
    <dgm:pt modelId="{9463DBF3-688E-45E2-98A2-8C052A551787}" type="pres">
      <dgm:prSet presAssocID="{08EAC34F-343F-4EB0-9DBA-2A92BB99D6A4}" presName="composite" presStyleCnt="0"/>
      <dgm:spPr/>
    </dgm:pt>
    <dgm:pt modelId="{BC247363-F6D5-4A6E-AFF6-2FA48D31E5F5}" type="pres">
      <dgm:prSet presAssocID="{08EAC34F-343F-4EB0-9DBA-2A92BB99D6A4}" presName="LShape" presStyleLbl="alignNode1" presStyleIdx="6" presStyleCnt="7"/>
      <dgm:spPr/>
    </dgm:pt>
    <dgm:pt modelId="{F91BE4A6-0BA9-4003-AC6B-1D0A390A1209}" type="pres">
      <dgm:prSet presAssocID="{08EAC34F-343F-4EB0-9DBA-2A92BB99D6A4}" presName="ParentText" presStyleLbl="revTx" presStyleIdx="3" presStyleCnt="4">
        <dgm:presLayoutVars>
          <dgm:chMax val="0"/>
          <dgm:chPref val="0"/>
          <dgm:bulletEnabled val="1"/>
        </dgm:presLayoutVars>
      </dgm:prSet>
      <dgm:spPr/>
    </dgm:pt>
  </dgm:ptLst>
  <dgm:cxnLst>
    <dgm:cxn modelId="{9A8B3B5A-8A12-4933-8832-6D930D7803DD}" type="presOf" srcId="{8EED9E49-BE7C-4193-BCE9-257E6710F9C1}" destId="{82AAE501-3963-4471-8F03-1F31BB6E7186}" srcOrd="0" destOrd="0" presId="urn:microsoft.com/office/officeart/2009/3/layout/StepUpProcess"/>
    <dgm:cxn modelId="{D621B783-0213-4E7D-B93E-BDCEFE1BC88D}" srcId="{888A3442-CDCD-4630-8DC5-B41B12DE4FA8}" destId="{8EED9E49-BE7C-4193-BCE9-257E6710F9C1}" srcOrd="2" destOrd="0" parTransId="{D7A63FF9-2DB8-4DCE-9855-2949AC2E5C89}" sibTransId="{D3B08CDA-EAB0-4E71-9F78-DF674F0707CC}"/>
    <dgm:cxn modelId="{06CBEB8D-DCB2-4EB3-8024-47E40CBC450E}" type="presOf" srcId="{888A3442-CDCD-4630-8DC5-B41B12DE4FA8}" destId="{820E9C3F-4CFF-4DAA-A059-5578D6C2F76C}" srcOrd="0" destOrd="0" presId="urn:microsoft.com/office/officeart/2009/3/layout/StepUpProcess"/>
    <dgm:cxn modelId="{06AE419A-210B-4B34-A8AF-000B20CDBE6D}" type="presOf" srcId="{08EAC34F-343F-4EB0-9DBA-2A92BB99D6A4}" destId="{F91BE4A6-0BA9-4003-AC6B-1D0A390A1209}" srcOrd="0" destOrd="0" presId="urn:microsoft.com/office/officeart/2009/3/layout/StepUpProcess"/>
    <dgm:cxn modelId="{2DC4B2BE-9AB2-4FBD-AFEB-210F862AF5AD}" srcId="{888A3442-CDCD-4630-8DC5-B41B12DE4FA8}" destId="{08EAC34F-343F-4EB0-9DBA-2A92BB99D6A4}" srcOrd="3" destOrd="0" parTransId="{C86B467D-A188-43A1-A9D3-575FC0F9D699}" sibTransId="{340CD89B-7AB1-442C-90A6-AB96AF9EA692}"/>
    <dgm:cxn modelId="{35F21CCD-BA8F-4A0B-A628-216CA4779F51}" type="presOf" srcId="{472902E6-C2D5-4541-B861-BA35B1843807}" destId="{A3E36862-3A91-43E1-9941-02FA46528CC2}" srcOrd="0" destOrd="0" presId="urn:microsoft.com/office/officeart/2009/3/layout/StepUpProcess"/>
    <dgm:cxn modelId="{34390EED-BA95-43AF-950D-732AAECF57B8}" srcId="{888A3442-CDCD-4630-8DC5-B41B12DE4FA8}" destId="{472902E6-C2D5-4541-B861-BA35B1843807}" srcOrd="1" destOrd="0" parTransId="{5420206F-8CCB-471B-8A4F-564D69E38E8D}" sibTransId="{0744F3D5-4A22-46EB-8718-F3F0B0F0A34C}"/>
    <dgm:cxn modelId="{4AFC21F6-9820-41CC-AA2B-A00D8D8F0803}" type="presOf" srcId="{924ED3C2-3E93-4589-8818-156F5CB3CF8A}" destId="{807BB84C-4211-456A-91E4-F00C0C3016BF}" srcOrd="0" destOrd="0" presId="urn:microsoft.com/office/officeart/2009/3/layout/StepUpProcess"/>
    <dgm:cxn modelId="{D8033EF8-D924-4D63-93C9-0C15DA256F57}" srcId="{888A3442-CDCD-4630-8DC5-B41B12DE4FA8}" destId="{924ED3C2-3E93-4589-8818-156F5CB3CF8A}" srcOrd="0" destOrd="0" parTransId="{2317E488-16E7-4A6B-A562-CC7B210DBFB4}" sibTransId="{62EA5A1D-966F-4239-8536-1C9FD27BC125}"/>
    <dgm:cxn modelId="{850FD351-C20D-42D4-9B1A-BEE391712891}" type="presParOf" srcId="{820E9C3F-4CFF-4DAA-A059-5578D6C2F76C}" destId="{56F82351-0F55-417C-AE71-70AE2A51E2FE}" srcOrd="0" destOrd="0" presId="urn:microsoft.com/office/officeart/2009/3/layout/StepUpProcess"/>
    <dgm:cxn modelId="{FFA895C6-CA52-4BB6-994C-BC2387FCE5B8}" type="presParOf" srcId="{56F82351-0F55-417C-AE71-70AE2A51E2FE}" destId="{1C8CE82A-8F61-4DEC-A064-097EDE7D70E3}" srcOrd="0" destOrd="0" presId="urn:microsoft.com/office/officeart/2009/3/layout/StepUpProcess"/>
    <dgm:cxn modelId="{6B1726B1-4E97-422A-8CA6-6DC830616174}" type="presParOf" srcId="{56F82351-0F55-417C-AE71-70AE2A51E2FE}" destId="{807BB84C-4211-456A-91E4-F00C0C3016BF}" srcOrd="1" destOrd="0" presId="urn:microsoft.com/office/officeart/2009/3/layout/StepUpProcess"/>
    <dgm:cxn modelId="{F584DA68-C7C8-4431-AAA3-EF658B324926}" type="presParOf" srcId="{56F82351-0F55-417C-AE71-70AE2A51E2FE}" destId="{9C59A7E1-170F-4337-94F7-B38D9109BCE1}" srcOrd="2" destOrd="0" presId="urn:microsoft.com/office/officeart/2009/3/layout/StepUpProcess"/>
    <dgm:cxn modelId="{895D96F5-49C9-4B3E-A31D-7B1961CD7611}" type="presParOf" srcId="{820E9C3F-4CFF-4DAA-A059-5578D6C2F76C}" destId="{0A0A03FE-9F22-4D7D-A779-FC455B9CC31E}" srcOrd="1" destOrd="0" presId="urn:microsoft.com/office/officeart/2009/3/layout/StepUpProcess"/>
    <dgm:cxn modelId="{87B73178-A873-40C3-8A32-636020BAF4AA}" type="presParOf" srcId="{0A0A03FE-9F22-4D7D-A779-FC455B9CC31E}" destId="{F266B49F-7224-4CC6-9662-EF3BD7DC7A74}" srcOrd="0" destOrd="0" presId="urn:microsoft.com/office/officeart/2009/3/layout/StepUpProcess"/>
    <dgm:cxn modelId="{90E56FA7-0D90-440C-8A55-24DF5AC91984}" type="presParOf" srcId="{820E9C3F-4CFF-4DAA-A059-5578D6C2F76C}" destId="{B6B2440B-FBF3-4F90-AC12-BADB43EACE4E}" srcOrd="2" destOrd="0" presId="urn:microsoft.com/office/officeart/2009/3/layout/StepUpProcess"/>
    <dgm:cxn modelId="{0C8ABD30-0406-4957-B670-B30878CA13C5}" type="presParOf" srcId="{B6B2440B-FBF3-4F90-AC12-BADB43EACE4E}" destId="{7E66DC5E-CFFB-4943-ABC7-266EBC150EF4}" srcOrd="0" destOrd="0" presId="urn:microsoft.com/office/officeart/2009/3/layout/StepUpProcess"/>
    <dgm:cxn modelId="{4048C3AE-4F3A-4770-AC1A-E64630385702}" type="presParOf" srcId="{B6B2440B-FBF3-4F90-AC12-BADB43EACE4E}" destId="{A3E36862-3A91-43E1-9941-02FA46528CC2}" srcOrd="1" destOrd="0" presId="urn:microsoft.com/office/officeart/2009/3/layout/StepUpProcess"/>
    <dgm:cxn modelId="{9EE4A0C3-94A4-4D2B-B9E0-D898AEAF8B5B}" type="presParOf" srcId="{B6B2440B-FBF3-4F90-AC12-BADB43EACE4E}" destId="{191ECCB5-577A-4011-9900-3F81B85E453D}" srcOrd="2" destOrd="0" presId="urn:microsoft.com/office/officeart/2009/3/layout/StepUpProcess"/>
    <dgm:cxn modelId="{A2CBAE02-4351-4D5A-B7DE-4DF854F159DA}" type="presParOf" srcId="{820E9C3F-4CFF-4DAA-A059-5578D6C2F76C}" destId="{1DFA9E59-16BD-4D17-9B56-FFCD229A4FCC}" srcOrd="3" destOrd="0" presId="urn:microsoft.com/office/officeart/2009/3/layout/StepUpProcess"/>
    <dgm:cxn modelId="{8BA54C47-4815-49C2-A606-79ACD0E6D8C1}" type="presParOf" srcId="{1DFA9E59-16BD-4D17-9B56-FFCD229A4FCC}" destId="{8A572FC5-2ED8-47A8-BC3B-48D1F55A1AA7}" srcOrd="0" destOrd="0" presId="urn:microsoft.com/office/officeart/2009/3/layout/StepUpProcess"/>
    <dgm:cxn modelId="{2C4361A0-E40D-440C-90FA-17996250BFD4}" type="presParOf" srcId="{820E9C3F-4CFF-4DAA-A059-5578D6C2F76C}" destId="{FD1913BB-D2D4-4D1F-B9A7-157DB5769AA7}" srcOrd="4" destOrd="0" presId="urn:microsoft.com/office/officeart/2009/3/layout/StepUpProcess"/>
    <dgm:cxn modelId="{31A74C74-ED45-4543-B79A-7B1CDF606B3C}" type="presParOf" srcId="{FD1913BB-D2D4-4D1F-B9A7-157DB5769AA7}" destId="{4D302EE6-9C7F-4BD7-A9F2-5C92C1D6EE86}" srcOrd="0" destOrd="0" presId="urn:microsoft.com/office/officeart/2009/3/layout/StepUpProcess"/>
    <dgm:cxn modelId="{ADF26DA7-CDBA-4907-B98D-33C79303EF8B}" type="presParOf" srcId="{FD1913BB-D2D4-4D1F-B9A7-157DB5769AA7}" destId="{82AAE501-3963-4471-8F03-1F31BB6E7186}" srcOrd="1" destOrd="0" presId="urn:microsoft.com/office/officeart/2009/3/layout/StepUpProcess"/>
    <dgm:cxn modelId="{625105B0-27B4-49E3-8DEA-BA820BB0C649}" type="presParOf" srcId="{FD1913BB-D2D4-4D1F-B9A7-157DB5769AA7}" destId="{7C47DB17-FAF8-49E8-982E-F84539ACF9F9}" srcOrd="2" destOrd="0" presId="urn:microsoft.com/office/officeart/2009/3/layout/StepUpProcess"/>
    <dgm:cxn modelId="{DA3F60A4-F733-424A-887B-BF17D6F06904}" type="presParOf" srcId="{820E9C3F-4CFF-4DAA-A059-5578D6C2F76C}" destId="{1097DEBA-C986-41E7-8CCA-18E043B9BD5F}" srcOrd="5" destOrd="0" presId="urn:microsoft.com/office/officeart/2009/3/layout/StepUpProcess"/>
    <dgm:cxn modelId="{86671B48-A8D9-4427-81F0-85CA93D2A635}" type="presParOf" srcId="{1097DEBA-C986-41E7-8CCA-18E043B9BD5F}" destId="{37E588EC-D5AC-4C1D-A64F-7D9EB4EADE0F}" srcOrd="0" destOrd="0" presId="urn:microsoft.com/office/officeart/2009/3/layout/StepUpProcess"/>
    <dgm:cxn modelId="{AFCAFB58-18D9-4EC3-8A0A-4E154309209E}" type="presParOf" srcId="{820E9C3F-4CFF-4DAA-A059-5578D6C2F76C}" destId="{9463DBF3-688E-45E2-98A2-8C052A551787}" srcOrd="6" destOrd="0" presId="urn:microsoft.com/office/officeart/2009/3/layout/StepUpProcess"/>
    <dgm:cxn modelId="{EF7CC233-741C-4058-99C9-94234E9CB56C}" type="presParOf" srcId="{9463DBF3-688E-45E2-98A2-8C052A551787}" destId="{BC247363-F6D5-4A6E-AFF6-2FA48D31E5F5}" srcOrd="0" destOrd="0" presId="urn:microsoft.com/office/officeart/2009/3/layout/StepUpProcess"/>
    <dgm:cxn modelId="{6D3FEC11-670A-458C-92D6-00108936BE0E}" type="presParOf" srcId="{9463DBF3-688E-45E2-98A2-8C052A551787}" destId="{F91BE4A6-0BA9-4003-AC6B-1D0A390A120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8A3442-CDCD-4630-8DC5-B41B12DE4FA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24ED3C2-3E93-4589-8818-156F5CB3CF8A}">
      <dgm:prSet phldrT="[Text]"/>
      <dgm:spPr/>
      <dgm:t>
        <a:bodyPr/>
        <a:lstStyle/>
        <a:p>
          <a:r>
            <a:rPr lang="en-US" dirty="0"/>
            <a:t>Organize code</a:t>
          </a:r>
        </a:p>
      </dgm:t>
    </dgm:pt>
    <dgm:pt modelId="{2317E488-16E7-4A6B-A562-CC7B210DBFB4}" type="parTrans" cxnId="{D8033EF8-D924-4D63-93C9-0C15DA256F57}">
      <dgm:prSet/>
      <dgm:spPr/>
      <dgm:t>
        <a:bodyPr/>
        <a:lstStyle/>
        <a:p>
          <a:endParaRPr lang="en-US"/>
        </a:p>
      </dgm:t>
    </dgm:pt>
    <dgm:pt modelId="{62EA5A1D-966F-4239-8536-1C9FD27BC125}" type="sibTrans" cxnId="{D8033EF8-D924-4D63-93C9-0C15DA256F57}">
      <dgm:prSet/>
      <dgm:spPr/>
      <dgm:t>
        <a:bodyPr/>
        <a:lstStyle/>
        <a:p>
          <a:endParaRPr lang="en-US"/>
        </a:p>
      </dgm:t>
    </dgm:pt>
    <dgm:pt modelId="{CBBA79D2-6F89-47F4-BCBA-E7EFFE041C1B}">
      <dgm:prSet phldrT="[Text]"/>
      <dgm:spPr/>
      <dgm:t>
        <a:bodyPr/>
        <a:lstStyle/>
        <a:p>
          <a:r>
            <a:rPr lang="en-US" dirty="0"/>
            <a:t>Understand current compatibility</a:t>
          </a:r>
        </a:p>
      </dgm:t>
    </dgm:pt>
    <dgm:pt modelId="{6AA1193C-7505-4BCE-AE39-84E1FA3EEA16}" type="parTrans" cxnId="{A3CE14D9-005A-4FFB-9879-A044B0F17174}">
      <dgm:prSet/>
      <dgm:spPr/>
      <dgm:t>
        <a:bodyPr/>
        <a:lstStyle/>
        <a:p>
          <a:endParaRPr lang="en-US"/>
        </a:p>
      </dgm:t>
    </dgm:pt>
    <dgm:pt modelId="{018A89BD-28FB-433A-A6D5-0BC07FB603CB}" type="sibTrans" cxnId="{A3CE14D9-005A-4FFB-9879-A044B0F17174}">
      <dgm:prSet/>
      <dgm:spPr/>
      <dgm:t>
        <a:bodyPr/>
        <a:lstStyle/>
        <a:p>
          <a:endParaRPr lang="en-US"/>
        </a:p>
      </dgm:t>
    </dgm:pt>
    <dgm:pt modelId="{550E9EEE-FE6B-4FAD-8A7A-F099355FE7FB}">
      <dgm:prSet phldrT="[Text]"/>
      <dgm:spPr/>
      <dgm:t>
        <a:bodyPr/>
        <a:lstStyle/>
        <a:p>
          <a:endParaRPr lang="en-US" dirty="0"/>
        </a:p>
      </dgm:t>
    </dgm:pt>
    <dgm:pt modelId="{A5274F34-C8F0-4283-88A0-389DAB977880}" type="parTrans" cxnId="{1D92FE8B-9BC6-4796-9F97-A81FFDF38790}">
      <dgm:prSet/>
      <dgm:spPr/>
      <dgm:t>
        <a:bodyPr/>
        <a:lstStyle/>
        <a:p>
          <a:endParaRPr lang="en-US"/>
        </a:p>
      </dgm:t>
    </dgm:pt>
    <dgm:pt modelId="{8CFDB158-8B08-4D5A-854C-AFB2D5F38B18}" type="sibTrans" cxnId="{1D92FE8B-9BC6-4796-9F97-A81FFDF38790}">
      <dgm:prSet/>
      <dgm:spPr/>
      <dgm:t>
        <a:bodyPr/>
        <a:lstStyle/>
        <a:p>
          <a:endParaRPr lang="en-US"/>
        </a:p>
      </dgm:t>
    </dgm:pt>
    <dgm:pt modelId="{648EECD9-F4AA-4585-80DA-E21759DBF8C4}">
      <dgm:prSet phldrT="[Text]"/>
      <dgm:spPr/>
      <dgm:t>
        <a:bodyPr/>
        <a:lstStyle/>
        <a:p>
          <a:endParaRPr lang="en-US" dirty="0"/>
        </a:p>
      </dgm:t>
    </dgm:pt>
    <dgm:pt modelId="{FCCEE8C8-1ACA-4266-B5F3-F2CBBFA79815}" type="parTrans" cxnId="{A80BB28A-CAF7-4B7C-800C-27A2319836F2}">
      <dgm:prSet/>
      <dgm:spPr/>
      <dgm:t>
        <a:bodyPr/>
        <a:lstStyle/>
        <a:p>
          <a:endParaRPr lang="en-US"/>
        </a:p>
      </dgm:t>
    </dgm:pt>
    <dgm:pt modelId="{0A00103C-FDF0-4CE9-91E3-B6F265ED7FE0}" type="sibTrans" cxnId="{A80BB28A-CAF7-4B7C-800C-27A2319836F2}">
      <dgm:prSet/>
      <dgm:spPr/>
      <dgm:t>
        <a:bodyPr/>
        <a:lstStyle/>
        <a:p>
          <a:endParaRPr lang="en-US"/>
        </a:p>
      </dgm:t>
    </dgm:pt>
    <dgm:pt modelId="{820E9C3F-4CFF-4DAA-A059-5578D6C2F76C}" type="pres">
      <dgm:prSet presAssocID="{888A3442-CDCD-4630-8DC5-B41B12DE4FA8}" presName="rootnode" presStyleCnt="0">
        <dgm:presLayoutVars>
          <dgm:chMax/>
          <dgm:chPref/>
          <dgm:dir/>
          <dgm:animLvl val="lvl"/>
        </dgm:presLayoutVars>
      </dgm:prSet>
      <dgm:spPr/>
    </dgm:pt>
    <dgm:pt modelId="{56F82351-0F55-417C-AE71-70AE2A51E2FE}" type="pres">
      <dgm:prSet presAssocID="{924ED3C2-3E93-4589-8818-156F5CB3CF8A}" presName="composite" presStyleCnt="0"/>
      <dgm:spPr/>
    </dgm:pt>
    <dgm:pt modelId="{1C8CE82A-8F61-4DEC-A064-097EDE7D70E3}" type="pres">
      <dgm:prSet presAssocID="{924ED3C2-3E93-4589-8818-156F5CB3CF8A}" presName="LShape" presStyleLbl="alignNode1" presStyleIdx="0" presStyleCnt="7"/>
      <dgm:spPr/>
    </dgm:pt>
    <dgm:pt modelId="{807BB84C-4211-456A-91E4-F00C0C3016BF}" type="pres">
      <dgm:prSet presAssocID="{924ED3C2-3E93-4589-8818-156F5CB3CF8A}" presName="ParentText" presStyleLbl="revTx" presStyleIdx="0" presStyleCnt="4">
        <dgm:presLayoutVars>
          <dgm:chMax val="0"/>
          <dgm:chPref val="0"/>
          <dgm:bulletEnabled val="1"/>
        </dgm:presLayoutVars>
      </dgm:prSet>
      <dgm:spPr/>
    </dgm:pt>
    <dgm:pt modelId="{9C59A7E1-170F-4337-94F7-B38D9109BCE1}" type="pres">
      <dgm:prSet presAssocID="{924ED3C2-3E93-4589-8818-156F5CB3CF8A}" presName="Triangle" presStyleLbl="alignNode1" presStyleIdx="1" presStyleCnt="7"/>
      <dgm:spPr/>
    </dgm:pt>
    <dgm:pt modelId="{0A0A03FE-9F22-4D7D-A779-FC455B9CC31E}" type="pres">
      <dgm:prSet presAssocID="{62EA5A1D-966F-4239-8536-1C9FD27BC125}" presName="sibTrans" presStyleCnt="0"/>
      <dgm:spPr/>
    </dgm:pt>
    <dgm:pt modelId="{F266B49F-7224-4CC6-9662-EF3BD7DC7A74}" type="pres">
      <dgm:prSet presAssocID="{62EA5A1D-966F-4239-8536-1C9FD27BC125}" presName="space" presStyleCnt="0"/>
      <dgm:spPr/>
    </dgm:pt>
    <dgm:pt modelId="{CC31B1C6-E7DF-40B4-B37C-1E4C4838A5AB}" type="pres">
      <dgm:prSet presAssocID="{CBBA79D2-6F89-47F4-BCBA-E7EFFE041C1B}" presName="composite" presStyleCnt="0"/>
      <dgm:spPr/>
    </dgm:pt>
    <dgm:pt modelId="{1C69DC6D-50F8-4B43-92C5-5C77869766C8}" type="pres">
      <dgm:prSet presAssocID="{CBBA79D2-6F89-47F4-BCBA-E7EFFE041C1B}" presName="LShape" presStyleLbl="alignNode1" presStyleIdx="2" presStyleCnt="7"/>
      <dgm:spPr/>
    </dgm:pt>
    <dgm:pt modelId="{1B9096D5-605C-4E41-9E6D-FB429E642601}" type="pres">
      <dgm:prSet presAssocID="{CBBA79D2-6F89-47F4-BCBA-E7EFFE041C1B}" presName="ParentText" presStyleLbl="revTx" presStyleIdx="1" presStyleCnt="4">
        <dgm:presLayoutVars>
          <dgm:chMax val="0"/>
          <dgm:chPref val="0"/>
          <dgm:bulletEnabled val="1"/>
        </dgm:presLayoutVars>
      </dgm:prSet>
      <dgm:spPr/>
    </dgm:pt>
    <dgm:pt modelId="{11616B92-27A9-49A3-8669-673B9E9580B6}" type="pres">
      <dgm:prSet presAssocID="{CBBA79D2-6F89-47F4-BCBA-E7EFFE041C1B}" presName="Triangle" presStyleLbl="alignNode1" presStyleIdx="3" presStyleCnt="7"/>
      <dgm:spPr/>
    </dgm:pt>
    <dgm:pt modelId="{48F2C839-27AE-445A-8C91-EF555C87A11D}" type="pres">
      <dgm:prSet presAssocID="{018A89BD-28FB-433A-A6D5-0BC07FB603CB}" presName="sibTrans" presStyleCnt="0"/>
      <dgm:spPr/>
    </dgm:pt>
    <dgm:pt modelId="{84B3F760-64F9-4B93-AA09-4DD24C9C376F}" type="pres">
      <dgm:prSet presAssocID="{018A89BD-28FB-433A-A6D5-0BC07FB603CB}" presName="space" presStyleCnt="0"/>
      <dgm:spPr/>
    </dgm:pt>
    <dgm:pt modelId="{91015734-3148-40F2-B05E-AB9B7B91A341}" type="pres">
      <dgm:prSet presAssocID="{550E9EEE-FE6B-4FAD-8A7A-F099355FE7FB}" presName="composite" presStyleCnt="0"/>
      <dgm:spPr/>
    </dgm:pt>
    <dgm:pt modelId="{1D406C0D-ABFE-4F4F-9B9F-0F9ADEF669A7}" type="pres">
      <dgm:prSet presAssocID="{550E9EEE-FE6B-4FAD-8A7A-F099355FE7FB}" presName="LShape" presStyleLbl="alignNode1" presStyleIdx="4" presStyleCnt="7"/>
      <dgm:spPr/>
    </dgm:pt>
    <dgm:pt modelId="{964415A3-554A-40DA-9CC1-2D2885E88E5D}" type="pres">
      <dgm:prSet presAssocID="{550E9EEE-FE6B-4FAD-8A7A-F099355FE7FB}" presName="ParentText" presStyleLbl="revTx" presStyleIdx="2" presStyleCnt="4">
        <dgm:presLayoutVars>
          <dgm:chMax val="0"/>
          <dgm:chPref val="0"/>
          <dgm:bulletEnabled val="1"/>
        </dgm:presLayoutVars>
      </dgm:prSet>
      <dgm:spPr/>
    </dgm:pt>
    <dgm:pt modelId="{A5D96126-E5AB-4DDF-8311-A0C017C22261}" type="pres">
      <dgm:prSet presAssocID="{550E9EEE-FE6B-4FAD-8A7A-F099355FE7FB}" presName="Triangle" presStyleLbl="alignNode1" presStyleIdx="5" presStyleCnt="7"/>
      <dgm:spPr/>
    </dgm:pt>
    <dgm:pt modelId="{11B5E56B-9CE0-4FD4-B55E-61AF83C7A3FA}" type="pres">
      <dgm:prSet presAssocID="{8CFDB158-8B08-4D5A-854C-AFB2D5F38B18}" presName="sibTrans" presStyleCnt="0"/>
      <dgm:spPr/>
    </dgm:pt>
    <dgm:pt modelId="{9F9D124F-C2FF-4E99-BD4A-E7A825BD719A}" type="pres">
      <dgm:prSet presAssocID="{8CFDB158-8B08-4D5A-854C-AFB2D5F38B18}" presName="space" presStyleCnt="0"/>
      <dgm:spPr/>
    </dgm:pt>
    <dgm:pt modelId="{AE1581E0-5992-465A-BB70-59BDBA29E0CD}" type="pres">
      <dgm:prSet presAssocID="{648EECD9-F4AA-4585-80DA-E21759DBF8C4}" presName="composite" presStyleCnt="0"/>
      <dgm:spPr/>
    </dgm:pt>
    <dgm:pt modelId="{60C49E20-94BF-4F84-9E3B-1F1A440D66A4}" type="pres">
      <dgm:prSet presAssocID="{648EECD9-F4AA-4585-80DA-E21759DBF8C4}" presName="LShape" presStyleLbl="alignNode1" presStyleIdx="6" presStyleCnt="7"/>
      <dgm:spPr/>
    </dgm:pt>
    <dgm:pt modelId="{98A6DB1A-65D8-4935-B35A-B2997B2A4049}" type="pres">
      <dgm:prSet presAssocID="{648EECD9-F4AA-4585-80DA-E21759DBF8C4}" presName="ParentText" presStyleLbl="revTx" presStyleIdx="3" presStyleCnt="4">
        <dgm:presLayoutVars>
          <dgm:chMax val="0"/>
          <dgm:chPref val="0"/>
          <dgm:bulletEnabled val="1"/>
        </dgm:presLayoutVars>
      </dgm:prSet>
      <dgm:spPr/>
    </dgm:pt>
  </dgm:ptLst>
  <dgm:cxnLst>
    <dgm:cxn modelId="{76934C84-F87E-4B8B-AB16-BD3A57D2E36C}" type="presOf" srcId="{648EECD9-F4AA-4585-80DA-E21759DBF8C4}" destId="{98A6DB1A-65D8-4935-B35A-B2997B2A4049}" srcOrd="0" destOrd="0" presId="urn:microsoft.com/office/officeart/2009/3/layout/StepUpProcess"/>
    <dgm:cxn modelId="{A80BB28A-CAF7-4B7C-800C-27A2319836F2}" srcId="{888A3442-CDCD-4630-8DC5-B41B12DE4FA8}" destId="{648EECD9-F4AA-4585-80DA-E21759DBF8C4}" srcOrd="3" destOrd="0" parTransId="{FCCEE8C8-1ACA-4266-B5F3-F2CBBFA79815}" sibTransId="{0A00103C-FDF0-4CE9-91E3-B6F265ED7FE0}"/>
    <dgm:cxn modelId="{1D92FE8B-9BC6-4796-9F97-A81FFDF38790}" srcId="{888A3442-CDCD-4630-8DC5-B41B12DE4FA8}" destId="{550E9EEE-FE6B-4FAD-8A7A-F099355FE7FB}" srcOrd="2" destOrd="0" parTransId="{A5274F34-C8F0-4283-88A0-389DAB977880}" sibTransId="{8CFDB158-8B08-4D5A-854C-AFB2D5F38B18}"/>
    <dgm:cxn modelId="{06CBEB8D-DCB2-4EB3-8024-47E40CBC450E}" type="presOf" srcId="{888A3442-CDCD-4630-8DC5-B41B12DE4FA8}" destId="{820E9C3F-4CFF-4DAA-A059-5578D6C2F76C}" srcOrd="0" destOrd="0" presId="urn:microsoft.com/office/officeart/2009/3/layout/StepUpProcess"/>
    <dgm:cxn modelId="{A3CE14D9-005A-4FFB-9879-A044B0F17174}" srcId="{888A3442-CDCD-4630-8DC5-B41B12DE4FA8}" destId="{CBBA79D2-6F89-47F4-BCBA-E7EFFE041C1B}" srcOrd="1" destOrd="0" parTransId="{6AA1193C-7505-4BCE-AE39-84E1FA3EEA16}" sibTransId="{018A89BD-28FB-433A-A6D5-0BC07FB603CB}"/>
    <dgm:cxn modelId="{4D24C6DB-166A-4D88-AC12-DE5D3EEDE642}" type="presOf" srcId="{550E9EEE-FE6B-4FAD-8A7A-F099355FE7FB}" destId="{964415A3-554A-40DA-9CC1-2D2885E88E5D}" srcOrd="0" destOrd="0" presId="urn:microsoft.com/office/officeart/2009/3/layout/StepUpProcess"/>
    <dgm:cxn modelId="{4AFC21F6-9820-41CC-AA2B-A00D8D8F0803}" type="presOf" srcId="{924ED3C2-3E93-4589-8818-156F5CB3CF8A}" destId="{807BB84C-4211-456A-91E4-F00C0C3016BF}" srcOrd="0" destOrd="0" presId="urn:microsoft.com/office/officeart/2009/3/layout/StepUpProcess"/>
    <dgm:cxn modelId="{D8033EF8-D924-4D63-93C9-0C15DA256F57}" srcId="{888A3442-CDCD-4630-8DC5-B41B12DE4FA8}" destId="{924ED3C2-3E93-4589-8818-156F5CB3CF8A}" srcOrd="0" destOrd="0" parTransId="{2317E488-16E7-4A6B-A562-CC7B210DBFB4}" sibTransId="{62EA5A1D-966F-4239-8536-1C9FD27BC125}"/>
    <dgm:cxn modelId="{E3084BFC-F8B4-49B1-BD1A-0655BF16D1E6}" type="presOf" srcId="{CBBA79D2-6F89-47F4-BCBA-E7EFFE041C1B}" destId="{1B9096D5-605C-4E41-9E6D-FB429E642601}" srcOrd="0" destOrd="0" presId="urn:microsoft.com/office/officeart/2009/3/layout/StepUpProcess"/>
    <dgm:cxn modelId="{850FD351-C20D-42D4-9B1A-BEE391712891}" type="presParOf" srcId="{820E9C3F-4CFF-4DAA-A059-5578D6C2F76C}" destId="{56F82351-0F55-417C-AE71-70AE2A51E2FE}" srcOrd="0" destOrd="0" presId="urn:microsoft.com/office/officeart/2009/3/layout/StepUpProcess"/>
    <dgm:cxn modelId="{FFA895C6-CA52-4BB6-994C-BC2387FCE5B8}" type="presParOf" srcId="{56F82351-0F55-417C-AE71-70AE2A51E2FE}" destId="{1C8CE82A-8F61-4DEC-A064-097EDE7D70E3}" srcOrd="0" destOrd="0" presId="urn:microsoft.com/office/officeart/2009/3/layout/StepUpProcess"/>
    <dgm:cxn modelId="{6B1726B1-4E97-422A-8CA6-6DC830616174}" type="presParOf" srcId="{56F82351-0F55-417C-AE71-70AE2A51E2FE}" destId="{807BB84C-4211-456A-91E4-F00C0C3016BF}" srcOrd="1" destOrd="0" presId="urn:microsoft.com/office/officeart/2009/3/layout/StepUpProcess"/>
    <dgm:cxn modelId="{F584DA68-C7C8-4431-AAA3-EF658B324926}" type="presParOf" srcId="{56F82351-0F55-417C-AE71-70AE2A51E2FE}" destId="{9C59A7E1-170F-4337-94F7-B38D9109BCE1}" srcOrd="2" destOrd="0" presId="urn:microsoft.com/office/officeart/2009/3/layout/StepUpProcess"/>
    <dgm:cxn modelId="{895D96F5-49C9-4B3E-A31D-7B1961CD7611}" type="presParOf" srcId="{820E9C3F-4CFF-4DAA-A059-5578D6C2F76C}" destId="{0A0A03FE-9F22-4D7D-A779-FC455B9CC31E}" srcOrd="1" destOrd="0" presId="urn:microsoft.com/office/officeart/2009/3/layout/StepUpProcess"/>
    <dgm:cxn modelId="{87B73178-A873-40C3-8A32-636020BAF4AA}" type="presParOf" srcId="{0A0A03FE-9F22-4D7D-A779-FC455B9CC31E}" destId="{F266B49F-7224-4CC6-9662-EF3BD7DC7A74}" srcOrd="0" destOrd="0" presId="urn:microsoft.com/office/officeart/2009/3/layout/StepUpProcess"/>
    <dgm:cxn modelId="{4500B6F4-60BA-47BF-A0E3-CC9DD90BD22C}" type="presParOf" srcId="{820E9C3F-4CFF-4DAA-A059-5578D6C2F76C}" destId="{CC31B1C6-E7DF-40B4-B37C-1E4C4838A5AB}" srcOrd="2" destOrd="0" presId="urn:microsoft.com/office/officeart/2009/3/layout/StepUpProcess"/>
    <dgm:cxn modelId="{21C7960A-5B0C-42BC-BD4E-D0DCF79F1E12}" type="presParOf" srcId="{CC31B1C6-E7DF-40B4-B37C-1E4C4838A5AB}" destId="{1C69DC6D-50F8-4B43-92C5-5C77869766C8}" srcOrd="0" destOrd="0" presId="urn:microsoft.com/office/officeart/2009/3/layout/StepUpProcess"/>
    <dgm:cxn modelId="{4426D8C1-57B5-4ABF-BA88-BDA6BB6490AA}" type="presParOf" srcId="{CC31B1C6-E7DF-40B4-B37C-1E4C4838A5AB}" destId="{1B9096D5-605C-4E41-9E6D-FB429E642601}" srcOrd="1" destOrd="0" presId="urn:microsoft.com/office/officeart/2009/3/layout/StepUpProcess"/>
    <dgm:cxn modelId="{5E3883F5-5501-4F25-B482-0953EA9BC820}" type="presParOf" srcId="{CC31B1C6-E7DF-40B4-B37C-1E4C4838A5AB}" destId="{11616B92-27A9-49A3-8669-673B9E9580B6}" srcOrd="2" destOrd="0" presId="urn:microsoft.com/office/officeart/2009/3/layout/StepUpProcess"/>
    <dgm:cxn modelId="{9385E9A3-404A-457E-9BEB-5AE7198735E8}" type="presParOf" srcId="{820E9C3F-4CFF-4DAA-A059-5578D6C2F76C}" destId="{48F2C839-27AE-445A-8C91-EF555C87A11D}" srcOrd="3" destOrd="0" presId="urn:microsoft.com/office/officeart/2009/3/layout/StepUpProcess"/>
    <dgm:cxn modelId="{966412A2-D8E3-43E0-BBBF-E795BE1FC0F5}" type="presParOf" srcId="{48F2C839-27AE-445A-8C91-EF555C87A11D}" destId="{84B3F760-64F9-4B93-AA09-4DD24C9C376F}" srcOrd="0" destOrd="0" presId="urn:microsoft.com/office/officeart/2009/3/layout/StepUpProcess"/>
    <dgm:cxn modelId="{59790B43-7E0F-4FA5-B0AE-04F253CDDB46}" type="presParOf" srcId="{820E9C3F-4CFF-4DAA-A059-5578D6C2F76C}" destId="{91015734-3148-40F2-B05E-AB9B7B91A341}" srcOrd="4" destOrd="0" presId="urn:microsoft.com/office/officeart/2009/3/layout/StepUpProcess"/>
    <dgm:cxn modelId="{B3D9FC92-49AF-48AA-BE14-10C05000964A}" type="presParOf" srcId="{91015734-3148-40F2-B05E-AB9B7B91A341}" destId="{1D406C0D-ABFE-4F4F-9B9F-0F9ADEF669A7}" srcOrd="0" destOrd="0" presId="urn:microsoft.com/office/officeart/2009/3/layout/StepUpProcess"/>
    <dgm:cxn modelId="{71F784ED-B63D-4705-9536-BE280F8DBEE6}" type="presParOf" srcId="{91015734-3148-40F2-B05E-AB9B7B91A341}" destId="{964415A3-554A-40DA-9CC1-2D2885E88E5D}" srcOrd="1" destOrd="0" presId="urn:microsoft.com/office/officeart/2009/3/layout/StepUpProcess"/>
    <dgm:cxn modelId="{B7E5D94F-B9AF-492C-9CDE-12A67C675921}" type="presParOf" srcId="{91015734-3148-40F2-B05E-AB9B7B91A341}" destId="{A5D96126-E5AB-4DDF-8311-A0C017C22261}" srcOrd="2" destOrd="0" presId="urn:microsoft.com/office/officeart/2009/3/layout/StepUpProcess"/>
    <dgm:cxn modelId="{CF8522D5-BE42-4AB3-BEA5-9B62E9E84D8C}" type="presParOf" srcId="{820E9C3F-4CFF-4DAA-A059-5578D6C2F76C}" destId="{11B5E56B-9CE0-4FD4-B55E-61AF83C7A3FA}" srcOrd="5" destOrd="0" presId="urn:microsoft.com/office/officeart/2009/3/layout/StepUpProcess"/>
    <dgm:cxn modelId="{12E137F9-3694-47F2-AE65-5C95E15910B2}" type="presParOf" srcId="{11B5E56B-9CE0-4FD4-B55E-61AF83C7A3FA}" destId="{9F9D124F-C2FF-4E99-BD4A-E7A825BD719A}" srcOrd="0" destOrd="0" presId="urn:microsoft.com/office/officeart/2009/3/layout/StepUpProcess"/>
    <dgm:cxn modelId="{0AD2E60F-9DA9-4208-B5F8-4EB3C3553565}" type="presParOf" srcId="{820E9C3F-4CFF-4DAA-A059-5578D6C2F76C}" destId="{AE1581E0-5992-465A-BB70-59BDBA29E0CD}" srcOrd="6" destOrd="0" presId="urn:microsoft.com/office/officeart/2009/3/layout/StepUpProcess"/>
    <dgm:cxn modelId="{EE9BDC6E-050E-4E48-B33A-6A139A16E858}" type="presParOf" srcId="{AE1581E0-5992-465A-BB70-59BDBA29E0CD}" destId="{60C49E20-94BF-4F84-9E3B-1F1A440D66A4}" srcOrd="0" destOrd="0" presId="urn:microsoft.com/office/officeart/2009/3/layout/StepUpProcess"/>
    <dgm:cxn modelId="{2A7A5E8F-13DC-4D19-BD90-7C1CA1423E5E}" type="presParOf" srcId="{AE1581E0-5992-465A-BB70-59BDBA29E0CD}" destId="{98A6DB1A-65D8-4935-B35A-B2997B2A404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8A3442-CDCD-4630-8DC5-B41B12DE4FA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24ED3C2-3E93-4589-8818-156F5CB3CF8A}">
      <dgm:prSet phldrT="[Text]"/>
      <dgm:spPr/>
      <dgm:t>
        <a:bodyPr/>
        <a:lstStyle/>
        <a:p>
          <a:r>
            <a:rPr lang="en-US" dirty="0"/>
            <a:t>Organize code</a:t>
          </a:r>
        </a:p>
      </dgm:t>
    </dgm:pt>
    <dgm:pt modelId="{2317E488-16E7-4A6B-A562-CC7B210DBFB4}" type="parTrans" cxnId="{D8033EF8-D924-4D63-93C9-0C15DA256F57}">
      <dgm:prSet/>
      <dgm:spPr/>
      <dgm:t>
        <a:bodyPr/>
        <a:lstStyle/>
        <a:p>
          <a:endParaRPr lang="en-US"/>
        </a:p>
      </dgm:t>
    </dgm:pt>
    <dgm:pt modelId="{62EA5A1D-966F-4239-8536-1C9FD27BC125}" type="sibTrans" cxnId="{D8033EF8-D924-4D63-93C9-0C15DA256F57}">
      <dgm:prSet/>
      <dgm:spPr/>
      <dgm:t>
        <a:bodyPr/>
        <a:lstStyle/>
        <a:p>
          <a:endParaRPr lang="en-US"/>
        </a:p>
      </dgm:t>
    </dgm:pt>
    <dgm:pt modelId="{CBBA79D2-6F89-47F4-BCBA-E7EFFE041C1B}">
      <dgm:prSet phldrT="[Text]"/>
      <dgm:spPr/>
      <dgm:t>
        <a:bodyPr/>
        <a:lstStyle/>
        <a:p>
          <a:r>
            <a:rPr lang="en-US" dirty="0"/>
            <a:t>Understand current compatibility</a:t>
          </a:r>
        </a:p>
      </dgm:t>
    </dgm:pt>
    <dgm:pt modelId="{6AA1193C-7505-4BCE-AE39-84E1FA3EEA16}" type="parTrans" cxnId="{A3CE14D9-005A-4FFB-9879-A044B0F17174}">
      <dgm:prSet/>
      <dgm:spPr/>
      <dgm:t>
        <a:bodyPr/>
        <a:lstStyle/>
        <a:p>
          <a:endParaRPr lang="en-US"/>
        </a:p>
      </dgm:t>
    </dgm:pt>
    <dgm:pt modelId="{018A89BD-28FB-433A-A6D5-0BC07FB603CB}" type="sibTrans" cxnId="{A3CE14D9-005A-4FFB-9879-A044B0F17174}">
      <dgm:prSet/>
      <dgm:spPr/>
      <dgm:t>
        <a:bodyPr/>
        <a:lstStyle/>
        <a:p>
          <a:endParaRPr lang="en-US"/>
        </a:p>
      </dgm:t>
    </dgm:pt>
    <dgm:pt modelId="{F1B5FD60-AFF4-4804-9BE3-006E4BAB7582}">
      <dgm:prSet phldrT="[Text]"/>
      <dgm:spPr/>
      <dgm:t>
        <a:bodyPr/>
        <a:lstStyle/>
        <a:p>
          <a:r>
            <a:rPr lang="en-US" dirty="0"/>
            <a:t>Spike</a:t>
          </a:r>
        </a:p>
      </dgm:t>
    </dgm:pt>
    <dgm:pt modelId="{0D2CBC46-F8FF-4E55-A5B8-547340B384DB}" type="parTrans" cxnId="{B18C7FB7-B363-4504-A8E0-0CF09D26F12A}">
      <dgm:prSet/>
      <dgm:spPr/>
      <dgm:t>
        <a:bodyPr/>
        <a:lstStyle/>
        <a:p>
          <a:endParaRPr lang="en-US"/>
        </a:p>
      </dgm:t>
    </dgm:pt>
    <dgm:pt modelId="{E052BD90-4AF5-4A25-BD12-BD8804DA92B5}" type="sibTrans" cxnId="{B18C7FB7-B363-4504-A8E0-0CF09D26F12A}">
      <dgm:prSet/>
      <dgm:spPr/>
      <dgm:t>
        <a:bodyPr/>
        <a:lstStyle/>
        <a:p>
          <a:endParaRPr lang="en-US"/>
        </a:p>
      </dgm:t>
    </dgm:pt>
    <dgm:pt modelId="{06D2C811-BC5B-4B3D-A884-06D9EEF7C509}">
      <dgm:prSet phldrT="[Text]"/>
      <dgm:spPr/>
      <dgm:t>
        <a:bodyPr/>
        <a:lstStyle/>
        <a:p>
          <a:endParaRPr lang="en-US" dirty="0"/>
        </a:p>
      </dgm:t>
    </dgm:pt>
    <dgm:pt modelId="{3936BD2E-A934-46BF-A3A2-6BE4560533E8}" type="parTrans" cxnId="{625EBFC0-5866-49A3-AF5F-9FA6EDBAA9B2}">
      <dgm:prSet/>
      <dgm:spPr/>
      <dgm:t>
        <a:bodyPr/>
        <a:lstStyle/>
        <a:p>
          <a:endParaRPr lang="en-US"/>
        </a:p>
      </dgm:t>
    </dgm:pt>
    <dgm:pt modelId="{2302C467-A7AC-4101-9E3A-75EE67A0F35C}" type="sibTrans" cxnId="{625EBFC0-5866-49A3-AF5F-9FA6EDBAA9B2}">
      <dgm:prSet/>
      <dgm:spPr/>
      <dgm:t>
        <a:bodyPr/>
        <a:lstStyle/>
        <a:p>
          <a:endParaRPr lang="en-US"/>
        </a:p>
      </dgm:t>
    </dgm:pt>
    <dgm:pt modelId="{820E9C3F-4CFF-4DAA-A059-5578D6C2F76C}" type="pres">
      <dgm:prSet presAssocID="{888A3442-CDCD-4630-8DC5-B41B12DE4FA8}" presName="rootnode" presStyleCnt="0">
        <dgm:presLayoutVars>
          <dgm:chMax/>
          <dgm:chPref/>
          <dgm:dir/>
          <dgm:animLvl val="lvl"/>
        </dgm:presLayoutVars>
      </dgm:prSet>
      <dgm:spPr/>
    </dgm:pt>
    <dgm:pt modelId="{56F82351-0F55-417C-AE71-70AE2A51E2FE}" type="pres">
      <dgm:prSet presAssocID="{924ED3C2-3E93-4589-8818-156F5CB3CF8A}" presName="composite" presStyleCnt="0"/>
      <dgm:spPr/>
    </dgm:pt>
    <dgm:pt modelId="{1C8CE82A-8F61-4DEC-A064-097EDE7D70E3}" type="pres">
      <dgm:prSet presAssocID="{924ED3C2-3E93-4589-8818-156F5CB3CF8A}" presName="LShape" presStyleLbl="alignNode1" presStyleIdx="0" presStyleCnt="7"/>
      <dgm:spPr/>
    </dgm:pt>
    <dgm:pt modelId="{807BB84C-4211-456A-91E4-F00C0C3016BF}" type="pres">
      <dgm:prSet presAssocID="{924ED3C2-3E93-4589-8818-156F5CB3CF8A}" presName="ParentText" presStyleLbl="revTx" presStyleIdx="0" presStyleCnt="4">
        <dgm:presLayoutVars>
          <dgm:chMax val="0"/>
          <dgm:chPref val="0"/>
          <dgm:bulletEnabled val="1"/>
        </dgm:presLayoutVars>
      </dgm:prSet>
      <dgm:spPr/>
    </dgm:pt>
    <dgm:pt modelId="{9C59A7E1-170F-4337-94F7-B38D9109BCE1}" type="pres">
      <dgm:prSet presAssocID="{924ED3C2-3E93-4589-8818-156F5CB3CF8A}" presName="Triangle" presStyleLbl="alignNode1" presStyleIdx="1" presStyleCnt="7"/>
      <dgm:spPr/>
    </dgm:pt>
    <dgm:pt modelId="{0A0A03FE-9F22-4D7D-A779-FC455B9CC31E}" type="pres">
      <dgm:prSet presAssocID="{62EA5A1D-966F-4239-8536-1C9FD27BC125}" presName="sibTrans" presStyleCnt="0"/>
      <dgm:spPr/>
    </dgm:pt>
    <dgm:pt modelId="{F266B49F-7224-4CC6-9662-EF3BD7DC7A74}" type="pres">
      <dgm:prSet presAssocID="{62EA5A1D-966F-4239-8536-1C9FD27BC125}" presName="space" presStyleCnt="0"/>
      <dgm:spPr/>
    </dgm:pt>
    <dgm:pt modelId="{CC31B1C6-E7DF-40B4-B37C-1E4C4838A5AB}" type="pres">
      <dgm:prSet presAssocID="{CBBA79D2-6F89-47F4-BCBA-E7EFFE041C1B}" presName="composite" presStyleCnt="0"/>
      <dgm:spPr/>
    </dgm:pt>
    <dgm:pt modelId="{1C69DC6D-50F8-4B43-92C5-5C77869766C8}" type="pres">
      <dgm:prSet presAssocID="{CBBA79D2-6F89-47F4-BCBA-E7EFFE041C1B}" presName="LShape" presStyleLbl="alignNode1" presStyleIdx="2" presStyleCnt="7"/>
      <dgm:spPr/>
    </dgm:pt>
    <dgm:pt modelId="{1B9096D5-605C-4E41-9E6D-FB429E642601}" type="pres">
      <dgm:prSet presAssocID="{CBBA79D2-6F89-47F4-BCBA-E7EFFE041C1B}" presName="ParentText" presStyleLbl="revTx" presStyleIdx="1" presStyleCnt="4">
        <dgm:presLayoutVars>
          <dgm:chMax val="0"/>
          <dgm:chPref val="0"/>
          <dgm:bulletEnabled val="1"/>
        </dgm:presLayoutVars>
      </dgm:prSet>
      <dgm:spPr/>
    </dgm:pt>
    <dgm:pt modelId="{C28E4546-7DC9-4860-B14A-9F4EDDCD405E}" type="pres">
      <dgm:prSet presAssocID="{CBBA79D2-6F89-47F4-BCBA-E7EFFE041C1B}" presName="Triangle" presStyleLbl="alignNode1" presStyleIdx="3" presStyleCnt="7"/>
      <dgm:spPr/>
    </dgm:pt>
    <dgm:pt modelId="{C36D2BA4-3C15-4409-9FDD-799C123C6D7A}" type="pres">
      <dgm:prSet presAssocID="{018A89BD-28FB-433A-A6D5-0BC07FB603CB}" presName="sibTrans" presStyleCnt="0"/>
      <dgm:spPr/>
    </dgm:pt>
    <dgm:pt modelId="{77FDCDE5-A352-49C8-8980-7E8DF0395D13}" type="pres">
      <dgm:prSet presAssocID="{018A89BD-28FB-433A-A6D5-0BC07FB603CB}" presName="space" presStyleCnt="0"/>
      <dgm:spPr/>
    </dgm:pt>
    <dgm:pt modelId="{A4F737EF-FF62-4FD2-BEDD-B7CCD5420DF4}" type="pres">
      <dgm:prSet presAssocID="{F1B5FD60-AFF4-4804-9BE3-006E4BAB7582}" presName="composite" presStyleCnt="0"/>
      <dgm:spPr/>
    </dgm:pt>
    <dgm:pt modelId="{AB81E259-7E66-4D8C-931E-B87E5241880B}" type="pres">
      <dgm:prSet presAssocID="{F1B5FD60-AFF4-4804-9BE3-006E4BAB7582}" presName="LShape" presStyleLbl="alignNode1" presStyleIdx="4" presStyleCnt="7"/>
      <dgm:spPr/>
    </dgm:pt>
    <dgm:pt modelId="{178169FB-0054-4B63-8A64-2C3D807CD85A}" type="pres">
      <dgm:prSet presAssocID="{F1B5FD60-AFF4-4804-9BE3-006E4BAB7582}" presName="ParentText" presStyleLbl="revTx" presStyleIdx="2" presStyleCnt="4">
        <dgm:presLayoutVars>
          <dgm:chMax val="0"/>
          <dgm:chPref val="0"/>
          <dgm:bulletEnabled val="1"/>
        </dgm:presLayoutVars>
      </dgm:prSet>
      <dgm:spPr/>
    </dgm:pt>
    <dgm:pt modelId="{67934B61-E794-405F-840A-C27E0E51A5F7}" type="pres">
      <dgm:prSet presAssocID="{F1B5FD60-AFF4-4804-9BE3-006E4BAB7582}" presName="Triangle" presStyleLbl="alignNode1" presStyleIdx="5" presStyleCnt="7"/>
      <dgm:spPr/>
    </dgm:pt>
    <dgm:pt modelId="{9B6F48C4-ECEB-476D-82AC-E1F71386C0D7}" type="pres">
      <dgm:prSet presAssocID="{E052BD90-4AF5-4A25-BD12-BD8804DA92B5}" presName="sibTrans" presStyleCnt="0"/>
      <dgm:spPr/>
    </dgm:pt>
    <dgm:pt modelId="{E6B58E54-4482-4D58-AE09-5E0FBD68BF5C}" type="pres">
      <dgm:prSet presAssocID="{E052BD90-4AF5-4A25-BD12-BD8804DA92B5}" presName="space" presStyleCnt="0"/>
      <dgm:spPr/>
    </dgm:pt>
    <dgm:pt modelId="{17F05DED-9297-4181-AC8D-13631974910F}" type="pres">
      <dgm:prSet presAssocID="{06D2C811-BC5B-4B3D-A884-06D9EEF7C509}" presName="composite" presStyleCnt="0"/>
      <dgm:spPr/>
    </dgm:pt>
    <dgm:pt modelId="{81A0BF6B-DFB8-48B1-A621-4E6FAEF3AE5A}" type="pres">
      <dgm:prSet presAssocID="{06D2C811-BC5B-4B3D-A884-06D9EEF7C509}" presName="LShape" presStyleLbl="alignNode1" presStyleIdx="6" presStyleCnt="7"/>
      <dgm:spPr/>
    </dgm:pt>
    <dgm:pt modelId="{D67385B5-8B9A-426B-9009-8FD957A7522B}" type="pres">
      <dgm:prSet presAssocID="{06D2C811-BC5B-4B3D-A884-06D9EEF7C509}" presName="ParentText" presStyleLbl="revTx" presStyleIdx="3" presStyleCnt="4">
        <dgm:presLayoutVars>
          <dgm:chMax val="0"/>
          <dgm:chPref val="0"/>
          <dgm:bulletEnabled val="1"/>
        </dgm:presLayoutVars>
      </dgm:prSet>
      <dgm:spPr/>
    </dgm:pt>
  </dgm:ptLst>
  <dgm:cxnLst>
    <dgm:cxn modelId="{06CBEB8D-DCB2-4EB3-8024-47E40CBC450E}" type="presOf" srcId="{888A3442-CDCD-4630-8DC5-B41B12DE4FA8}" destId="{820E9C3F-4CFF-4DAA-A059-5578D6C2F76C}" srcOrd="0" destOrd="0" presId="urn:microsoft.com/office/officeart/2009/3/layout/StepUpProcess"/>
    <dgm:cxn modelId="{B18C7FB7-B363-4504-A8E0-0CF09D26F12A}" srcId="{888A3442-CDCD-4630-8DC5-B41B12DE4FA8}" destId="{F1B5FD60-AFF4-4804-9BE3-006E4BAB7582}" srcOrd="2" destOrd="0" parTransId="{0D2CBC46-F8FF-4E55-A5B8-547340B384DB}" sibTransId="{E052BD90-4AF5-4A25-BD12-BD8804DA92B5}"/>
    <dgm:cxn modelId="{00D0CAB8-FEE7-489F-94D4-0346535C6B96}" type="presOf" srcId="{F1B5FD60-AFF4-4804-9BE3-006E4BAB7582}" destId="{178169FB-0054-4B63-8A64-2C3D807CD85A}" srcOrd="0" destOrd="0" presId="urn:microsoft.com/office/officeart/2009/3/layout/StepUpProcess"/>
    <dgm:cxn modelId="{625EBFC0-5866-49A3-AF5F-9FA6EDBAA9B2}" srcId="{888A3442-CDCD-4630-8DC5-B41B12DE4FA8}" destId="{06D2C811-BC5B-4B3D-A884-06D9EEF7C509}" srcOrd="3" destOrd="0" parTransId="{3936BD2E-A934-46BF-A3A2-6BE4560533E8}" sibTransId="{2302C467-A7AC-4101-9E3A-75EE67A0F35C}"/>
    <dgm:cxn modelId="{3A63ADC1-5BC3-4AB2-BE56-F6999280760B}" type="presOf" srcId="{06D2C811-BC5B-4B3D-A884-06D9EEF7C509}" destId="{D67385B5-8B9A-426B-9009-8FD957A7522B}" srcOrd="0" destOrd="0" presId="urn:microsoft.com/office/officeart/2009/3/layout/StepUpProcess"/>
    <dgm:cxn modelId="{A3CE14D9-005A-4FFB-9879-A044B0F17174}" srcId="{888A3442-CDCD-4630-8DC5-B41B12DE4FA8}" destId="{CBBA79D2-6F89-47F4-BCBA-E7EFFE041C1B}" srcOrd="1" destOrd="0" parTransId="{6AA1193C-7505-4BCE-AE39-84E1FA3EEA16}" sibTransId="{018A89BD-28FB-433A-A6D5-0BC07FB603CB}"/>
    <dgm:cxn modelId="{4AFC21F6-9820-41CC-AA2B-A00D8D8F0803}" type="presOf" srcId="{924ED3C2-3E93-4589-8818-156F5CB3CF8A}" destId="{807BB84C-4211-456A-91E4-F00C0C3016BF}" srcOrd="0" destOrd="0" presId="urn:microsoft.com/office/officeart/2009/3/layout/StepUpProcess"/>
    <dgm:cxn modelId="{D8033EF8-D924-4D63-93C9-0C15DA256F57}" srcId="{888A3442-CDCD-4630-8DC5-B41B12DE4FA8}" destId="{924ED3C2-3E93-4589-8818-156F5CB3CF8A}" srcOrd="0" destOrd="0" parTransId="{2317E488-16E7-4A6B-A562-CC7B210DBFB4}" sibTransId="{62EA5A1D-966F-4239-8536-1C9FD27BC125}"/>
    <dgm:cxn modelId="{E3084BFC-F8B4-49B1-BD1A-0655BF16D1E6}" type="presOf" srcId="{CBBA79D2-6F89-47F4-BCBA-E7EFFE041C1B}" destId="{1B9096D5-605C-4E41-9E6D-FB429E642601}" srcOrd="0" destOrd="0" presId="urn:microsoft.com/office/officeart/2009/3/layout/StepUpProcess"/>
    <dgm:cxn modelId="{850FD351-C20D-42D4-9B1A-BEE391712891}" type="presParOf" srcId="{820E9C3F-4CFF-4DAA-A059-5578D6C2F76C}" destId="{56F82351-0F55-417C-AE71-70AE2A51E2FE}" srcOrd="0" destOrd="0" presId="urn:microsoft.com/office/officeart/2009/3/layout/StepUpProcess"/>
    <dgm:cxn modelId="{FFA895C6-CA52-4BB6-994C-BC2387FCE5B8}" type="presParOf" srcId="{56F82351-0F55-417C-AE71-70AE2A51E2FE}" destId="{1C8CE82A-8F61-4DEC-A064-097EDE7D70E3}" srcOrd="0" destOrd="0" presId="urn:microsoft.com/office/officeart/2009/3/layout/StepUpProcess"/>
    <dgm:cxn modelId="{6B1726B1-4E97-422A-8CA6-6DC830616174}" type="presParOf" srcId="{56F82351-0F55-417C-AE71-70AE2A51E2FE}" destId="{807BB84C-4211-456A-91E4-F00C0C3016BF}" srcOrd="1" destOrd="0" presId="urn:microsoft.com/office/officeart/2009/3/layout/StepUpProcess"/>
    <dgm:cxn modelId="{F584DA68-C7C8-4431-AAA3-EF658B324926}" type="presParOf" srcId="{56F82351-0F55-417C-AE71-70AE2A51E2FE}" destId="{9C59A7E1-170F-4337-94F7-B38D9109BCE1}" srcOrd="2" destOrd="0" presId="urn:microsoft.com/office/officeart/2009/3/layout/StepUpProcess"/>
    <dgm:cxn modelId="{895D96F5-49C9-4B3E-A31D-7B1961CD7611}" type="presParOf" srcId="{820E9C3F-4CFF-4DAA-A059-5578D6C2F76C}" destId="{0A0A03FE-9F22-4D7D-A779-FC455B9CC31E}" srcOrd="1" destOrd="0" presId="urn:microsoft.com/office/officeart/2009/3/layout/StepUpProcess"/>
    <dgm:cxn modelId="{87B73178-A873-40C3-8A32-636020BAF4AA}" type="presParOf" srcId="{0A0A03FE-9F22-4D7D-A779-FC455B9CC31E}" destId="{F266B49F-7224-4CC6-9662-EF3BD7DC7A74}" srcOrd="0" destOrd="0" presId="urn:microsoft.com/office/officeart/2009/3/layout/StepUpProcess"/>
    <dgm:cxn modelId="{4500B6F4-60BA-47BF-A0E3-CC9DD90BD22C}" type="presParOf" srcId="{820E9C3F-4CFF-4DAA-A059-5578D6C2F76C}" destId="{CC31B1C6-E7DF-40B4-B37C-1E4C4838A5AB}" srcOrd="2" destOrd="0" presId="urn:microsoft.com/office/officeart/2009/3/layout/StepUpProcess"/>
    <dgm:cxn modelId="{21C7960A-5B0C-42BC-BD4E-D0DCF79F1E12}" type="presParOf" srcId="{CC31B1C6-E7DF-40B4-B37C-1E4C4838A5AB}" destId="{1C69DC6D-50F8-4B43-92C5-5C77869766C8}" srcOrd="0" destOrd="0" presId="urn:microsoft.com/office/officeart/2009/3/layout/StepUpProcess"/>
    <dgm:cxn modelId="{4426D8C1-57B5-4ABF-BA88-BDA6BB6490AA}" type="presParOf" srcId="{CC31B1C6-E7DF-40B4-B37C-1E4C4838A5AB}" destId="{1B9096D5-605C-4E41-9E6D-FB429E642601}" srcOrd="1" destOrd="0" presId="urn:microsoft.com/office/officeart/2009/3/layout/StepUpProcess"/>
    <dgm:cxn modelId="{AF0D1D49-8DC3-4300-AA66-F0C572DD5061}" type="presParOf" srcId="{CC31B1C6-E7DF-40B4-B37C-1E4C4838A5AB}" destId="{C28E4546-7DC9-4860-B14A-9F4EDDCD405E}" srcOrd="2" destOrd="0" presId="urn:microsoft.com/office/officeart/2009/3/layout/StepUpProcess"/>
    <dgm:cxn modelId="{8945E7B2-2DB9-434C-99F4-191349AD3625}" type="presParOf" srcId="{820E9C3F-4CFF-4DAA-A059-5578D6C2F76C}" destId="{C36D2BA4-3C15-4409-9FDD-799C123C6D7A}" srcOrd="3" destOrd="0" presId="urn:microsoft.com/office/officeart/2009/3/layout/StepUpProcess"/>
    <dgm:cxn modelId="{3ADABDEE-6EAD-422E-A29A-770AA9895CF4}" type="presParOf" srcId="{C36D2BA4-3C15-4409-9FDD-799C123C6D7A}" destId="{77FDCDE5-A352-49C8-8980-7E8DF0395D13}" srcOrd="0" destOrd="0" presId="urn:microsoft.com/office/officeart/2009/3/layout/StepUpProcess"/>
    <dgm:cxn modelId="{40B8573D-074A-4E3F-A42D-7EB3A91D6FC1}" type="presParOf" srcId="{820E9C3F-4CFF-4DAA-A059-5578D6C2F76C}" destId="{A4F737EF-FF62-4FD2-BEDD-B7CCD5420DF4}" srcOrd="4" destOrd="0" presId="urn:microsoft.com/office/officeart/2009/3/layout/StepUpProcess"/>
    <dgm:cxn modelId="{DADE8513-B4F0-4D4B-9E9C-C823F881A1B2}" type="presParOf" srcId="{A4F737EF-FF62-4FD2-BEDD-B7CCD5420DF4}" destId="{AB81E259-7E66-4D8C-931E-B87E5241880B}" srcOrd="0" destOrd="0" presId="urn:microsoft.com/office/officeart/2009/3/layout/StepUpProcess"/>
    <dgm:cxn modelId="{51D73D73-1962-4100-ADB5-4150BCFC49D1}" type="presParOf" srcId="{A4F737EF-FF62-4FD2-BEDD-B7CCD5420DF4}" destId="{178169FB-0054-4B63-8A64-2C3D807CD85A}" srcOrd="1" destOrd="0" presId="urn:microsoft.com/office/officeart/2009/3/layout/StepUpProcess"/>
    <dgm:cxn modelId="{B3B96956-40A2-43E5-AAA7-22233BF2C606}" type="presParOf" srcId="{A4F737EF-FF62-4FD2-BEDD-B7CCD5420DF4}" destId="{67934B61-E794-405F-840A-C27E0E51A5F7}" srcOrd="2" destOrd="0" presId="urn:microsoft.com/office/officeart/2009/3/layout/StepUpProcess"/>
    <dgm:cxn modelId="{8AACB3FC-B763-448D-B42F-1F772CF717D1}" type="presParOf" srcId="{820E9C3F-4CFF-4DAA-A059-5578D6C2F76C}" destId="{9B6F48C4-ECEB-476D-82AC-E1F71386C0D7}" srcOrd="5" destOrd="0" presId="urn:microsoft.com/office/officeart/2009/3/layout/StepUpProcess"/>
    <dgm:cxn modelId="{7AE3A91F-C387-484C-95B5-6AEAAF7D1DF1}" type="presParOf" srcId="{9B6F48C4-ECEB-476D-82AC-E1F71386C0D7}" destId="{E6B58E54-4482-4D58-AE09-5E0FBD68BF5C}" srcOrd="0" destOrd="0" presId="urn:microsoft.com/office/officeart/2009/3/layout/StepUpProcess"/>
    <dgm:cxn modelId="{104E11D1-E038-43D1-A227-CB772A11BE22}" type="presParOf" srcId="{820E9C3F-4CFF-4DAA-A059-5578D6C2F76C}" destId="{17F05DED-9297-4181-AC8D-13631974910F}" srcOrd="6" destOrd="0" presId="urn:microsoft.com/office/officeart/2009/3/layout/StepUpProcess"/>
    <dgm:cxn modelId="{6C37AEEA-1BBB-4730-8491-6A2BEA55CF93}" type="presParOf" srcId="{17F05DED-9297-4181-AC8D-13631974910F}" destId="{81A0BF6B-DFB8-48B1-A621-4E6FAEF3AE5A}" srcOrd="0" destOrd="0" presId="urn:microsoft.com/office/officeart/2009/3/layout/StepUpProcess"/>
    <dgm:cxn modelId="{C7E15A84-B31D-4EEA-B307-2E1C10BC4C6B}" type="presParOf" srcId="{17F05DED-9297-4181-AC8D-13631974910F}" destId="{D67385B5-8B9A-426B-9009-8FD957A7522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8A3442-CDCD-4630-8DC5-B41B12DE4FA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24ED3C2-3E93-4589-8818-156F5CB3CF8A}">
      <dgm:prSet phldrT="[Text]"/>
      <dgm:spPr/>
      <dgm:t>
        <a:bodyPr/>
        <a:lstStyle/>
        <a:p>
          <a:r>
            <a:rPr lang="en-US" dirty="0"/>
            <a:t>Organize code</a:t>
          </a:r>
        </a:p>
      </dgm:t>
    </dgm:pt>
    <dgm:pt modelId="{2317E488-16E7-4A6B-A562-CC7B210DBFB4}" type="parTrans" cxnId="{D8033EF8-D924-4D63-93C9-0C15DA256F57}">
      <dgm:prSet/>
      <dgm:spPr/>
      <dgm:t>
        <a:bodyPr/>
        <a:lstStyle/>
        <a:p>
          <a:endParaRPr lang="en-US"/>
        </a:p>
      </dgm:t>
    </dgm:pt>
    <dgm:pt modelId="{62EA5A1D-966F-4239-8536-1C9FD27BC125}" type="sibTrans" cxnId="{D8033EF8-D924-4D63-93C9-0C15DA256F57}">
      <dgm:prSet/>
      <dgm:spPr/>
      <dgm:t>
        <a:bodyPr/>
        <a:lstStyle/>
        <a:p>
          <a:endParaRPr lang="en-US"/>
        </a:p>
      </dgm:t>
    </dgm:pt>
    <dgm:pt modelId="{CBBA79D2-6F89-47F4-BCBA-E7EFFE041C1B}">
      <dgm:prSet phldrT="[Text]"/>
      <dgm:spPr/>
      <dgm:t>
        <a:bodyPr/>
        <a:lstStyle/>
        <a:p>
          <a:r>
            <a:rPr lang="en-US" dirty="0"/>
            <a:t>Understand current compatibility</a:t>
          </a:r>
        </a:p>
      </dgm:t>
    </dgm:pt>
    <dgm:pt modelId="{6AA1193C-7505-4BCE-AE39-84E1FA3EEA16}" type="parTrans" cxnId="{A3CE14D9-005A-4FFB-9879-A044B0F17174}">
      <dgm:prSet/>
      <dgm:spPr/>
      <dgm:t>
        <a:bodyPr/>
        <a:lstStyle/>
        <a:p>
          <a:endParaRPr lang="en-US"/>
        </a:p>
      </dgm:t>
    </dgm:pt>
    <dgm:pt modelId="{018A89BD-28FB-433A-A6D5-0BC07FB603CB}" type="sibTrans" cxnId="{A3CE14D9-005A-4FFB-9879-A044B0F17174}">
      <dgm:prSet/>
      <dgm:spPr/>
      <dgm:t>
        <a:bodyPr/>
        <a:lstStyle/>
        <a:p>
          <a:endParaRPr lang="en-US"/>
        </a:p>
      </dgm:t>
    </dgm:pt>
    <dgm:pt modelId="{F1B5FD60-AFF4-4804-9BE3-006E4BAB7582}">
      <dgm:prSet phldrT="[Text]"/>
      <dgm:spPr/>
      <dgm:t>
        <a:bodyPr/>
        <a:lstStyle/>
        <a:p>
          <a:r>
            <a:rPr lang="en-US" dirty="0"/>
            <a:t>Spike</a:t>
          </a:r>
        </a:p>
      </dgm:t>
    </dgm:pt>
    <dgm:pt modelId="{0D2CBC46-F8FF-4E55-A5B8-547340B384DB}" type="parTrans" cxnId="{B18C7FB7-B363-4504-A8E0-0CF09D26F12A}">
      <dgm:prSet/>
      <dgm:spPr/>
      <dgm:t>
        <a:bodyPr/>
        <a:lstStyle/>
        <a:p>
          <a:endParaRPr lang="en-US"/>
        </a:p>
      </dgm:t>
    </dgm:pt>
    <dgm:pt modelId="{E052BD90-4AF5-4A25-BD12-BD8804DA92B5}" type="sibTrans" cxnId="{B18C7FB7-B363-4504-A8E0-0CF09D26F12A}">
      <dgm:prSet/>
      <dgm:spPr/>
      <dgm:t>
        <a:bodyPr/>
        <a:lstStyle/>
        <a:p>
          <a:endParaRPr lang="en-US"/>
        </a:p>
      </dgm:t>
    </dgm:pt>
    <dgm:pt modelId="{689BCDD1-A66E-4245-8CE7-B672DF0ABE87}">
      <dgm:prSet phldrT="[Text]"/>
      <dgm:spPr/>
      <dgm:t>
        <a:bodyPr/>
        <a:lstStyle/>
        <a:p>
          <a:r>
            <a:rPr lang="en-US" dirty="0"/>
            <a:t>Standard when/where needed</a:t>
          </a:r>
        </a:p>
      </dgm:t>
    </dgm:pt>
    <dgm:pt modelId="{4F6C038E-5A1E-47E2-83DA-C01CB6426EB2}" type="parTrans" cxnId="{85E9DFF8-13C8-4CA7-9A87-C14AB7F8A461}">
      <dgm:prSet/>
      <dgm:spPr/>
      <dgm:t>
        <a:bodyPr/>
        <a:lstStyle/>
        <a:p>
          <a:endParaRPr lang="en-US"/>
        </a:p>
      </dgm:t>
    </dgm:pt>
    <dgm:pt modelId="{B85E4598-4D60-45DC-916C-8DA39C5CF135}" type="sibTrans" cxnId="{85E9DFF8-13C8-4CA7-9A87-C14AB7F8A461}">
      <dgm:prSet/>
      <dgm:spPr/>
      <dgm:t>
        <a:bodyPr/>
        <a:lstStyle/>
        <a:p>
          <a:endParaRPr lang="en-US"/>
        </a:p>
      </dgm:t>
    </dgm:pt>
    <dgm:pt modelId="{820E9C3F-4CFF-4DAA-A059-5578D6C2F76C}" type="pres">
      <dgm:prSet presAssocID="{888A3442-CDCD-4630-8DC5-B41B12DE4FA8}" presName="rootnode" presStyleCnt="0">
        <dgm:presLayoutVars>
          <dgm:chMax/>
          <dgm:chPref/>
          <dgm:dir/>
          <dgm:animLvl val="lvl"/>
        </dgm:presLayoutVars>
      </dgm:prSet>
      <dgm:spPr/>
    </dgm:pt>
    <dgm:pt modelId="{56F82351-0F55-417C-AE71-70AE2A51E2FE}" type="pres">
      <dgm:prSet presAssocID="{924ED3C2-3E93-4589-8818-156F5CB3CF8A}" presName="composite" presStyleCnt="0"/>
      <dgm:spPr/>
    </dgm:pt>
    <dgm:pt modelId="{1C8CE82A-8F61-4DEC-A064-097EDE7D70E3}" type="pres">
      <dgm:prSet presAssocID="{924ED3C2-3E93-4589-8818-156F5CB3CF8A}" presName="LShape" presStyleLbl="alignNode1" presStyleIdx="0" presStyleCnt="7"/>
      <dgm:spPr/>
    </dgm:pt>
    <dgm:pt modelId="{807BB84C-4211-456A-91E4-F00C0C3016BF}" type="pres">
      <dgm:prSet presAssocID="{924ED3C2-3E93-4589-8818-156F5CB3CF8A}" presName="ParentText" presStyleLbl="revTx" presStyleIdx="0" presStyleCnt="4">
        <dgm:presLayoutVars>
          <dgm:chMax val="0"/>
          <dgm:chPref val="0"/>
          <dgm:bulletEnabled val="1"/>
        </dgm:presLayoutVars>
      </dgm:prSet>
      <dgm:spPr/>
    </dgm:pt>
    <dgm:pt modelId="{9C59A7E1-170F-4337-94F7-B38D9109BCE1}" type="pres">
      <dgm:prSet presAssocID="{924ED3C2-3E93-4589-8818-156F5CB3CF8A}" presName="Triangle" presStyleLbl="alignNode1" presStyleIdx="1" presStyleCnt="7"/>
      <dgm:spPr/>
    </dgm:pt>
    <dgm:pt modelId="{0A0A03FE-9F22-4D7D-A779-FC455B9CC31E}" type="pres">
      <dgm:prSet presAssocID="{62EA5A1D-966F-4239-8536-1C9FD27BC125}" presName="sibTrans" presStyleCnt="0"/>
      <dgm:spPr/>
    </dgm:pt>
    <dgm:pt modelId="{F266B49F-7224-4CC6-9662-EF3BD7DC7A74}" type="pres">
      <dgm:prSet presAssocID="{62EA5A1D-966F-4239-8536-1C9FD27BC125}" presName="space" presStyleCnt="0"/>
      <dgm:spPr/>
    </dgm:pt>
    <dgm:pt modelId="{CC31B1C6-E7DF-40B4-B37C-1E4C4838A5AB}" type="pres">
      <dgm:prSet presAssocID="{CBBA79D2-6F89-47F4-BCBA-E7EFFE041C1B}" presName="composite" presStyleCnt="0"/>
      <dgm:spPr/>
    </dgm:pt>
    <dgm:pt modelId="{1C69DC6D-50F8-4B43-92C5-5C77869766C8}" type="pres">
      <dgm:prSet presAssocID="{CBBA79D2-6F89-47F4-BCBA-E7EFFE041C1B}" presName="LShape" presStyleLbl="alignNode1" presStyleIdx="2" presStyleCnt="7"/>
      <dgm:spPr/>
    </dgm:pt>
    <dgm:pt modelId="{1B9096D5-605C-4E41-9E6D-FB429E642601}" type="pres">
      <dgm:prSet presAssocID="{CBBA79D2-6F89-47F4-BCBA-E7EFFE041C1B}" presName="ParentText" presStyleLbl="revTx" presStyleIdx="1" presStyleCnt="4">
        <dgm:presLayoutVars>
          <dgm:chMax val="0"/>
          <dgm:chPref val="0"/>
          <dgm:bulletEnabled val="1"/>
        </dgm:presLayoutVars>
      </dgm:prSet>
      <dgm:spPr/>
    </dgm:pt>
    <dgm:pt modelId="{C28E4546-7DC9-4860-B14A-9F4EDDCD405E}" type="pres">
      <dgm:prSet presAssocID="{CBBA79D2-6F89-47F4-BCBA-E7EFFE041C1B}" presName="Triangle" presStyleLbl="alignNode1" presStyleIdx="3" presStyleCnt="7"/>
      <dgm:spPr/>
    </dgm:pt>
    <dgm:pt modelId="{C36D2BA4-3C15-4409-9FDD-799C123C6D7A}" type="pres">
      <dgm:prSet presAssocID="{018A89BD-28FB-433A-A6D5-0BC07FB603CB}" presName="sibTrans" presStyleCnt="0"/>
      <dgm:spPr/>
    </dgm:pt>
    <dgm:pt modelId="{77FDCDE5-A352-49C8-8980-7E8DF0395D13}" type="pres">
      <dgm:prSet presAssocID="{018A89BD-28FB-433A-A6D5-0BC07FB603CB}" presName="space" presStyleCnt="0"/>
      <dgm:spPr/>
    </dgm:pt>
    <dgm:pt modelId="{A4F737EF-FF62-4FD2-BEDD-B7CCD5420DF4}" type="pres">
      <dgm:prSet presAssocID="{F1B5FD60-AFF4-4804-9BE3-006E4BAB7582}" presName="composite" presStyleCnt="0"/>
      <dgm:spPr/>
    </dgm:pt>
    <dgm:pt modelId="{AB81E259-7E66-4D8C-931E-B87E5241880B}" type="pres">
      <dgm:prSet presAssocID="{F1B5FD60-AFF4-4804-9BE3-006E4BAB7582}" presName="LShape" presStyleLbl="alignNode1" presStyleIdx="4" presStyleCnt="7"/>
      <dgm:spPr/>
    </dgm:pt>
    <dgm:pt modelId="{178169FB-0054-4B63-8A64-2C3D807CD85A}" type="pres">
      <dgm:prSet presAssocID="{F1B5FD60-AFF4-4804-9BE3-006E4BAB7582}" presName="ParentText" presStyleLbl="revTx" presStyleIdx="2" presStyleCnt="4">
        <dgm:presLayoutVars>
          <dgm:chMax val="0"/>
          <dgm:chPref val="0"/>
          <dgm:bulletEnabled val="1"/>
        </dgm:presLayoutVars>
      </dgm:prSet>
      <dgm:spPr/>
    </dgm:pt>
    <dgm:pt modelId="{67934B61-E794-405F-840A-C27E0E51A5F7}" type="pres">
      <dgm:prSet presAssocID="{F1B5FD60-AFF4-4804-9BE3-006E4BAB7582}" presName="Triangle" presStyleLbl="alignNode1" presStyleIdx="5" presStyleCnt="7"/>
      <dgm:spPr/>
    </dgm:pt>
    <dgm:pt modelId="{9B6F48C4-ECEB-476D-82AC-E1F71386C0D7}" type="pres">
      <dgm:prSet presAssocID="{E052BD90-4AF5-4A25-BD12-BD8804DA92B5}" presName="sibTrans" presStyleCnt="0"/>
      <dgm:spPr/>
    </dgm:pt>
    <dgm:pt modelId="{E6B58E54-4482-4D58-AE09-5E0FBD68BF5C}" type="pres">
      <dgm:prSet presAssocID="{E052BD90-4AF5-4A25-BD12-BD8804DA92B5}" presName="space" presStyleCnt="0"/>
      <dgm:spPr/>
    </dgm:pt>
    <dgm:pt modelId="{178DD68C-8D37-4D5D-921B-5D8FFCEE4055}" type="pres">
      <dgm:prSet presAssocID="{689BCDD1-A66E-4245-8CE7-B672DF0ABE87}" presName="composite" presStyleCnt="0"/>
      <dgm:spPr/>
    </dgm:pt>
    <dgm:pt modelId="{351C9ADF-424F-4F31-92D1-24ED6C3C7082}" type="pres">
      <dgm:prSet presAssocID="{689BCDD1-A66E-4245-8CE7-B672DF0ABE87}" presName="LShape" presStyleLbl="alignNode1" presStyleIdx="6" presStyleCnt="7"/>
      <dgm:spPr/>
    </dgm:pt>
    <dgm:pt modelId="{070971C2-A457-45FE-8C55-9CA9A7250E3E}" type="pres">
      <dgm:prSet presAssocID="{689BCDD1-A66E-4245-8CE7-B672DF0ABE87}" presName="ParentText" presStyleLbl="revTx" presStyleIdx="3" presStyleCnt="4">
        <dgm:presLayoutVars>
          <dgm:chMax val="0"/>
          <dgm:chPref val="0"/>
          <dgm:bulletEnabled val="1"/>
        </dgm:presLayoutVars>
      </dgm:prSet>
      <dgm:spPr/>
    </dgm:pt>
  </dgm:ptLst>
  <dgm:cxnLst>
    <dgm:cxn modelId="{06CBEB8D-DCB2-4EB3-8024-47E40CBC450E}" type="presOf" srcId="{888A3442-CDCD-4630-8DC5-B41B12DE4FA8}" destId="{820E9C3F-4CFF-4DAA-A059-5578D6C2F76C}" srcOrd="0" destOrd="0" presId="urn:microsoft.com/office/officeart/2009/3/layout/StepUpProcess"/>
    <dgm:cxn modelId="{B18C7FB7-B363-4504-A8E0-0CF09D26F12A}" srcId="{888A3442-CDCD-4630-8DC5-B41B12DE4FA8}" destId="{F1B5FD60-AFF4-4804-9BE3-006E4BAB7582}" srcOrd="2" destOrd="0" parTransId="{0D2CBC46-F8FF-4E55-A5B8-547340B384DB}" sibTransId="{E052BD90-4AF5-4A25-BD12-BD8804DA92B5}"/>
    <dgm:cxn modelId="{00D0CAB8-FEE7-489F-94D4-0346535C6B96}" type="presOf" srcId="{F1B5FD60-AFF4-4804-9BE3-006E4BAB7582}" destId="{178169FB-0054-4B63-8A64-2C3D807CD85A}" srcOrd="0" destOrd="0" presId="urn:microsoft.com/office/officeart/2009/3/layout/StepUpProcess"/>
    <dgm:cxn modelId="{A3CE14D9-005A-4FFB-9879-A044B0F17174}" srcId="{888A3442-CDCD-4630-8DC5-B41B12DE4FA8}" destId="{CBBA79D2-6F89-47F4-BCBA-E7EFFE041C1B}" srcOrd="1" destOrd="0" parTransId="{6AA1193C-7505-4BCE-AE39-84E1FA3EEA16}" sibTransId="{018A89BD-28FB-433A-A6D5-0BC07FB603CB}"/>
    <dgm:cxn modelId="{5FBB85DA-4AD2-4500-9CA6-714C2DC02FDA}" type="presOf" srcId="{689BCDD1-A66E-4245-8CE7-B672DF0ABE87}" destId="{070971C2-A457-45FE-8C55-9CA9A7250E3E}" srcOrd="0" destOrd="0" presId="urn:microsoft.com/office/officeart/2009/3/layout/StepUpProcess"/>
    <dgm:cxn modelId="{4AFC21F6-9820-41CC-AA2B-A00D8D8F0803}" type="presOf" srcId="{924ED3C2-3E93-4589-8818-156F5CB3CF8A}" destId="{807BB84C-4211-456A-91E4-F00C0C3016BF}" srcOrd="0" destOrd="0" presId="urn:microsoft.com/office/officeart/2009/3/layout/StepUpProcess"/>
    <dgm:cxn modelId="{D8033EF8-D924-4D63-93C9-0C15DA256F57}" srcId="{888A3442-CDCD-4630-8DC5-B41B12DE4FA8}" destId="{924ED3C2-3E93-4589-8818-156F5CB3CF8A}" srcOrd="0" destOrd="0" parTransId="{2317E488-16E7-4A6B-A562-CC7B210DBFB4}" sibTransId="{62EA5A1D-966F-4239-8536-1C9FD27BC125}"/>
    <dgm:cxn modelId="{85E9DFF8-13C8-4CA7-9A87-C14AB7F8A461}" srcId="{888A3442-CDCD-4630-8DC5-B41B12DE4FA8}" destId="{689BCDD1-A66E-4245-8CE7-B672DF0ABE87}" srcOrd="3" destOrd="0" parTransId="{4F6C038E-5A1E-47E2-83DA-C01CB6426EB2}" sibTransId="{B85E4598-4D60-45DC-916C-8DA39C5CF135}"/>
    <dgm:cxn modelId="{E3084BFC-F8B4-49B1-BD1A-0655BF16D1E6}" type="presOf" srcId="{CBBA79D2-6F89-47F4-BCBA-E7EFFE041C1B}" destId="{1B9096D5-605C-4E41-9E6D-FB429E642601}" srcOrd="0" destOrd="0" presId="urn:microsoft.com/office/officeart/2009/3/layout/StepUpProcess"/>
    <dgm:cxn modelId="{850FD351-C20D-42D4-9B1A-BEE391712891}" type="presParOf" srcId="{820E9C3F-4CFF-4DAA-A059-5578D6C2F76C}" destId="{56F82351-0F55-417C-AE71-70AE2A51E2FE}" srcOrd="0" destOrd="0" presId="urn:microsoft.com/office/officeart/2009/3/layout/StepUpProcess"/>
    <dgm:cxn modelId="{FFA895C6-CA52-4BB6-994C-BC2387FCE5B8}" type="presParOf" srcId="{56F82351-0F55-417C-AE71-70AE2A51E2FE}" destId="{1C8CE82A-8F61-4DEC-A064-097EDE7D70E3}" srcOrd="0" destOrd="0" presId="urn:microsoft.com/office/officeart/2009/3/layout/StepUpProcess"/>
    <dgm:cxn modelId="{6B1726B1-4E97-422A-8CA6-6DC830616174}" type="presParOf" srcId="{56F82351-0F55-417C-AE71-70AE2A51E2FE}" destId="{807BB84C-4211-456A-91E4-F00C0C3016BF}" srcOrd="1" destOrd="0" presId="urn:microsoft.com/office/officeart/2009/3/layout/StepUpProcess"/>
    <dgm:cxn modelId="{F584DA68-C7C8-4431-AAA3-EF658B324926}" type="presParOf" srcId="{56F82351-0F55-417C-AE71-70AE2A51E2FE}" destId="{9C59A7E1-170F-4337-94F7-B38D9109BCE1}" srcOrd="2" destOrd="0" presId="urn:microsoft.com/office/officeart/2009/3/layout/StepUpProcess"/>
    <dgm:cxn modelId="{895D96F5-49C9-4B3E-A31D-7B1961CD7611}" type="presParOf" srcId="{820E9C3F-4CFF-4DAA-A059-5578D6C2F76C}" destId="{0A0A03FE-9F22-4D7D-A779-FC455B9CC31E}" srcOrd="1" destOrd="0" presId="urn:microsoft.com/office/officeart/2009/3/layout/StepUpProcess"/>
    <dgm:cxn modelId="{87B73178-A873-40C3-8A32-636020BAF4AA}" type="presParOf" srcId="{0A0A03FE-9F22-4D7D-A779-FC455B9CC31E}" destId="{F266B49F-7224-4CC6-9662-EF3BD7DC7A74}" srcOrd="0" destOrd="0" presId="urn:microsoft.com/office/officeart/2009/3/layout/StepUpProcess"/>
    <dgm:cxn modelId="{4500B6F4-60BA-47BF-A0E3-CC9DD90BD22C}" type="presParOf" srcId="{820E9C3F-4CFF-4DAA-A059-5578D6C2F76C}" destId="{CC31B1C6-E7DF-40B4-B37C-1E4C4838A5AB}" srcOrd="2" destOrd="0" presId="urn:microsoft.com/office/officeart/2009/3/layout/StepUpProcess"/>
    <dgm:cxn modelId="{21C7960A-5B0C-42BC-BD4E-D0DCF79F1E12}" type="presParOf" srcId="{CC31B1C6-E7DF-40B4-B37C-1E4C4838A5AB}" destId="{1C69DC6D-50F8-4B43-92C5-5C77869766C8}" srcOrd="0" destOrd="0" presId="urn:microsoft.com/office/officeart/2009/3/layout/StepUpProcess"/>
    <dgm:cxn modelId="{4426D8C1-57B5-4ABF-BA88-BDA6BB6490AA}" type="presParOf" srcId="{CC31B1C6-E7DF-40B4-B37C-1E4C4838A5AB}" destId="{1B9096D5-605C-4E41-9E6D-FB429E642601}" srcOrd="1" destOrd="0" presId="urn:microsoft.com/office/officeart/2009/3/layout/StepUpProcess"/>
    <dgm:cxn modelId="{AF0D1D49-8DC3-4300-AA66-F0C572DD5061}" type="presParOf" srcId="{CC31B1C6-E7DF-40B4-B37C-1E4C4838A5AB}" destId="{C28E4546-7DC9-4860-B14A-9F4EDDCD405E}" srcOrd="2" destOrd="0" presId="urn:microsoft.com/office/officeart/2009/3/layout/StepUpProcess"/>
    <dgm:cxn modelId="{8945E7B2-2DB9-434C-99F4-191349AD3625}" type="presParOf" srcId="{820E9C3F-4CFF-4DAA-A059-5578D6C2F76C}" destId="{C36D2BA4-3C15-4409-9FDD-799C123C6D7A}" srcOrd="3" destOrd="0" presId="urn:microsoft.com/office/officeart/2009/3/layout/StepUpProcess"/>
    <dgm:cxn modelId="{3ADABDEE-6EAD-422E-A29A-770AA9895CF4}" type="presParOf" srcId="{C36D2BA4-3C15-4409-9FDD-799C123C6D7A}" destId="{77FDCDE5-A352-49C8-8980-7E8DF0395D13}" srcOrd="0" destOrd="0" presId="urn:microsoft.com/office/officeart/2009/3/layout/StepUpProcess"/>
    <dgm:cxn modelId="{40B8573D-074A-4E3F-A42D-7EB3A91D6FC1}" type="presParOf" srcId="{820E9C3F-4CFF-4DAA-A059-5578D6C2F76C}" destId="{A4F737EF-FF62-4FD2-BEDD-B7CCD5420DF4}" srcOrd="4" destOrd="0" presId="urn:microsoft.com/office/officeart/2009/3/layout/StepUpProcess"/>
    <dgm:cxn modelId="{DADE8513-B4F0-4D4B-9E9C-C823F881A1B2}" type="presParOf" srcId="{A4F737EF-FF62-4FD2-BEDD-B7CCD5420DF4}" destId="{AB81E259-7E66-4D8C-931E-B87E5241880B}" srcOrd="0" destOrd="0" presId="urn:microsoft.com/office/officeart/2009/3/layout/StepUpProcess"/>
    <dgm:cxn modelId="{51D73D73-1962-4100-ADB5-4150BCFC49D1}" type="presParOf" srcId="{A4F737EF-FF62-4FD2-BEDD-B7CCD5420DF4}" destId="{178169FB-0054-4B63-8A64-2C3D807CD85A}" srcOrd="1" destOrd="0" presId="urn:microsoft.com/office/officeart/2009/3/layout/StepUpProcess"/>
    <dgm:cxn modelId="{B3B96956-40A2-43E5-AAA7-22233BF2C606}" type="presParOf" srcId="{A4F737EF-FF62-4FD2-BEDD-B7CCD5420DF4}" destId="{67934B61-E794-405F-840A-C27E0E51A5F7}" srcOrd="2" destOrd="0" presId="urn:microsoft.com/office/officeart/2009/3/layout/StepUpProcess"/>
    <dgm:cxn modelId="{8AACB3FC-B763-448D-B42F-1F772CF717D1}" type="presParOf" srcId="{820E9C3F-4CFF-4DAA-A059-5578D6C2F76C}" destId="{9B6F48C4-ECEB-476D-82AC-E1F71386C0D7}" srcOrd="5" destOrd="0" presId="urn:microsoft.com/office/officeart/2009/3/layout/StepUpProcess"/>
    <dgm:cxn modelId="{7AE3A91F-C387-484C-95B5-6AEAAF7D1DF1}" type="presParOf" srcId="{9B6F48C4-ECEB-476D-82AC-E1F71386C0D7}" destId="{E6B58E54-4482-4D58-AE09-5E0FBD68BF5C}" srcOrd="0" destOrd="0" presId="urn:microsoft.com/office/officeart/2009/3/layout/StepUpProcess"/>
    <dgm:cxn modelId="{8A4A9FA7-0316-4940-B50A-347C488358F8}" type="presParOf" srcId="{820E9C3F-4CFF-4DAA-A059-5578D6C2F76C}" destId="{178DD68C-8D37-4D5D-921B-5D8FFCEE4055}" srcOrd="6" destOrd="0" presId="urn:microsoft.com/office/officeart/2009/3/layout/StepUpProcess"/>
    <dgm:cxn modelId="{B47DDE9E-A34E-411E-9E29-20B286F3434A}" type="presParOf" srcId="{178DD68C-8D37-4D5D-921B-5D8FFCEE4055}" destId="{351C9ADF-424F-4F31-92D1-24ED6C3C7082}" srcOrd="0" destOrd="0" presId="urn:microsoft.com/office/officeart/2009/3/layout/StepUpProcess"/>
    <dgm:cxn modelId="{6424BC17-E6B9-4EC9-A05F-EA258010A209}" type="presParOf" srcId="{178DD68C-8D37-4D5D-921B-5D8FFCEE4055}" destId="{070971C2-A457-45FE-8C55-9CA9A7250E3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8A3442-CDCD-4630-8DC5-B41B12DE4FA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924ED3C2-3E93-4589-8818-156F5CB3CF8A}">
      <dgm:prSet phldrT="[Text]"/>
      <dgm:spPr/>
      <dgm:t>
        <a:bodyPr/>
        <a:lstStyle/>
        <a:p>
          <a:r>
            <a:rPr lang="en-US" dirty="0"/>
            <a:t>Organize code</a:t>
          </a:r>
        </a:p>
      </dgm:t>
    </dgm:pt>
    <dgm:pt modelId="{2317E488-16E7-4A6B-A562-CC7B210DBFB4}" type="parTrans" cxnId="{D8033EF8-D924-4D63-93C9-0C15DA256F57}">
      <dgm:prSet/>
      <dgm:spPr/>
      <dgm:t>
        <a:bodyPr/>
        <a:lstStyle/>
        <a:p>
          <a:endParaRPr lang="en-US"/>
        </a:p>
      </dgm:t>
    </dgm:pt>
    <dgm:pt modelId="{62EA5A1D-966F-4239-8536-1C9FD27BC125}" type="sibTrans" cxnId="{D8033EF8-D924-4D63-93C9-0C15DA256F57}">
      <dgm:prSet/>
      <dgm:spPr/>
      <dgm:t>
        <a:bodyPr/>
        <a:lstStyle/>
        <a:p>
          <a:endParaRPr lang="en-US"/>
        </a:p>
      </dgm:t>
    </dgm:pt>
    <dgm:pt modelId="{CBBA79D2-6F89-47F4-BCBA-E7EFFE041C1B}">
      <dgm:prSet phldrT="[Text]"/>
      <dgm:spPr/>
      <dgm:t>
        <a:bodyPr/>
        <a:lstStyle/>
        <a:p>
          <a:r>
            <a:rPr lang="en-US" dirty="0"/>
            <a:t>Understand current compatibility</a:t>
          </a:r>
        </a:p>
      </dgm:t>
    </dgm:pt>
    <dgm:pt modelId="{6AA1193C-7505-4BCE-AE39-84E1FA3EEA16}" type="parTrans" cxnId="{A3CE14D9-005A-4FFB-9879-A044B0F17174}">
      <dgm:prSet/>
      <dgm:spPr/>
      <dgm:t>
        <a:bodyPr/>
        <a:lstStyle/>
        <a:p>
          <a:endParaRPr lang="en-US"/>
        </a:p>
      </dgm:t>
    </dgm:pt>
    <dgm:pt modelId="{018A89BD-28FB-433A-A6D5-0BC07FB603CB}" type="sibTrans" cxnId="{A3CE14D9-005A-4FFB-9879-A044B0F17174}">
      <dgm:prSet/>
      <dgm:spPr/>
      <dgm:t>
        <a:bodyPr/>
        <a:lstStyle/>
        <a:p>
          <a:endParaRPr lang="en-US"/>
        </a:p>
      </dgm:t>
    </dgm:pt>
    <dgm:pt modelId="{F1B5FD60-AFF4-4804-9BE3-006E4BAB7582}">
      <dgm:prSet phldrT="[Text]"/>
      <dgm:spPr/>
      <dgm:t>
        <a:bodyPr/>
        <a:lstStyle/>
        <a:p>
          <a:r>
            <a:rPr lang="en-US" dirty="0"/>
            <a:t>Spike</a:t>
          </a:r>
        </a:p>
      </dgm:t>
    </dgm:pt>
    <dgm:pt modelId="{0D2CBC46-F8FF-4E55-A5B8-547340B384DB}" type="parTrans" cxnId="{B18C7FB7-B363-4504-A8E0-0CF09D26F12A}">
      <dgm:prSet/>
      <dgm:spPr/>
      <dgm:t>
        <a:bodyPr/>
        <a:lstStyle/>
        <a:p>
          <a:endParaRPr lang="en-US"/>
        </a:p>
      </dgm:t>
    </dgm:pt>
    <dgm:pt modelId="{E052BD90-4AF5-4A25-BD12-BD8804DA92B5}" type="sibTrans" cxnId="{B18C7FB7-B363-4504-A8E0-0CF09D26F12A}">
      <dgm:prSet/>
      <dgm:spPr/>
      <dgm:t>
        <a:bodyPr/>
        <a:lstStyle/>
        <a:p>
          <a:endParaRPr lang="en-US"/>
        </a:p>
      </dgm:t>
    </dgm:pt>
    <dgm:pt modelId="{06D2C811-BC5B-4B3D-A884-06D9EEF7C509}">
      <dgm:prSet phldrT="[Text]"/>
      <dgm:spPr/>
      <dgm:t>
        <a:bodyPr/>
        <a:lstStyle/>
        <a:p>
          <a:r>
            <a:rPr lang="en-US" dirty="0"/>
            <a:t>Standard when/where needed</a:t>
          </a:r>
        </a:p>
      </dgm:t>
    </dgm:pt>
    <dgm:pt modelId="{3936BD2E-A934-46BF-A3A2-6BE4560533E8}" type="parTrans" cxnId="{625EBFC0-5866-49A3-AF5F-9FA6EDBAA9B2}">
      <dgm:prSet/>
      <dgm:spPr/>
      <dgm:t>
        <a:bodyPr/>
        <a:lstStyle/>
        <a:p>
          <a:endParaRPr lang="en-US"/>
        </a:p>
      </dgm:t>
    </dgm:pt>
    <dgm:pt modelId="{2302C467-A7AC-4101-9E3A-75EE67A0F35C}" type="sibTrans" cxnId="{625EBFC0-5866-49A3-AF5F-9FA6EDBAA9B2}">
      <dgm:prSet/>
      <dgm:spPr/>
      <dgm:t>
        <a:bodyPr/>
        <a:lstStyle/>
        <a:p>
          <a:endParaRPr lang="en-US"/>
        </a:p>
      </dgm:t>
    </dgm:pt>
    <dgm:pt modelId="{820E9C3F-4CFF-4DAA-A059-5578D6C2F76C}" type="pres">
      <dgm:prSet presAssocID="{888A3442-CDCD-4630-8DC5-B41B12DE4FA8}" presName="rootnode" presStyleCnt="0">
        <dgm:presLayoutVars>
          <dgm:chMax/>
          <dgm:chPref/>
          <dgm:dir/>
          <dgm:animLvl val="lvl"/>
        </dgm:presLayoutVars>
      </dgm:prSet>
      <dgm:spPr/>
    </dgm:pt>
    <dgm:pt modelId="{56F82351-0F55-417C-AE71-70AE2A51E2FE}" type="pres">
      <dgm:prSet presAssocID="{924ED3C2-3E93-4589-8818-156F5CB3CF8A}" presName="composite" presStyleCnt="0"/>
      <dgm:spPr/>
    </dgm:pt>
    <dgm:pt modelId="{1C8CE82A-8F61-4DEC-A064-097EDE7D70E3}" type="pres">
      <dgm:prSet presAssocID="{924ED3C2-3E93-4589-8818-156F5CB3CF8A}" presName="LShape" presStyleLbl="alignNode1" presStyleIdx="0" presStyleCnt="7"/>
      <dgm:spPr/>
    </dgm:pt>
    <dgm:pt modelId="{807BB84C-4211-456A-91E4-F00C0C3016BF}" type="pres">
      <dgm:prSet presAssocID="{924ED3C2-3E93-4589-8818-156F5CB3CF8A}" presName="ParentText" presStyleLbl="revTx" presStyleIdx="0" presStyleCnt="4">
        <dgm:presLayoutVars>
          <dgm:chMax val="0"/>
          <dgm:chPref val="0"/>
          <dgm:bulletEnabled val="1"/>
        </dgm:presLayoutVars>
      </dgm:prSet>
      <dgm:spPr/>
    </dgm:pt>
    <dgm:pt modelId="{9C59A7E1-170F-4337-94F7-B38D9109BCE1}" type="pres">
      <dgm:prSet presAssocID="{924ED3C2-3E93-4589-8818-156F5CB3CF8A}" presName="Triangle" presStyleLbl="alignNode1" presStyleIdx="1" presStyleCnt="7"/>
      <dgm:spPr/>
    </dgm:pt>
    <dgm:pt modelId="{0A0A03FE-9F22-4D7D-A779-FC455B9CC31E}" type="pres">
      <dgm:prSet presAssocID="{62EA5A1D-966F-4239-8536-1C9FD27BC125}" presName="sibTrans" presStyleCnt="0"/>
      <dgm:spPr/>
    </dgm:pt>
    <dgm:pt modelId="{F266B49F-7224-4CC6-9662-EF3BD7DC7A74}" type="pres">
      <dgm:prSet presAssocID="{62EA5A1D-966F-4239-8536-1C9FD27BC125}" presName="space" presStyleCnt="0"/>
      <dgm:spPr/>
    </dgm:pt>
    <dgm:pt modelId="{CC31B1C6-E7DF-40B4-B37C-1E4C4838A5AB}" type="pres">
      <dgm:prSet presAssocID="{CBBA79D2-6F89-47F4-BCBA-E7EFFE041C1B}" presName="composite" presStyleCnt="0"/>
      <dgm:spPr/>
    </dgm:pt>
    <dgm:pt modelId="{1C69DC6D-50F8-4B43-92C5-5C77869766C8}" type="pres">
      <dgm:prSet presAssocID="{CBBA79D2-6F89-47F4-BCBA-E7EFFE041C1B}" presName="LShape" presStyleLbl="alignNode1" presStyleIdx="2" presStyleCnt="7"/>
      <dgm:spPr/>
    </dgm:pt>
    <dgm:pt modelId="{1B9096D5-605C-4E41-9E6D-FB429E642601}" type="pres">
      <dgm:prSet presAssocID="{CBBA79D2-6F89-47F4-BCBA-E7EFFE041C1B}" presName="ParentText" presStyleLbl="revTx" presStyleIdx="1" presStyleCnt="4">
        <dgm:presLayoutVars>
          <dgm:chMax val="0"/>
          <dgm:chPref val="0"/>
          <dgm:bulletEnabled val="1"/>
        </dgm:presLayoutVars>
      </dgm:prSet>
      <dgm:spPr/>
    </dgm:pt>
    <dgm:pt modelId="{C28E4546-7DC9-4860-B14A-9F4EDDCD405E}" type="pres">
      <dgm:prSet presAssocID="{CBBA79D2-6F89-47F4-BCBA-E7EFFE041C1B}" presName="Triangle" presStyleLbl="alignNode1" presStyleIdx="3" presStyleCnt="7"/>
      <dgm:spPr/>
    </dgm:pt>
    <dgm:pt modelId="{C36D2BA4-3C15-4409-9FDD-799C123C6D7A}" type="pres">
      <dgm:prSet presAssocID="{018A89BD-28FB-433A-A6D5-0BC07FB603CB}" presName="sibTrans" presStyleCnt="0"/>
      <dgm:spPr/>
    </dgm:pt>
    <dgm:pt modelId="{77FDCDE5-A352-49C8-8980-7E8DF0395D13}" type="pres">
      <dgm:prSet presAssocID="{018A89BD-28FB-433A-A6D5-0BC07FB603CB}" presName="space" presStyleCnt="0"/>
      <dgm:spPr/>
    </dgm:pt>
    <dgm:pt modelId="{A4F737EF-FF62-4FD2-BEDD-B7CCD5420DF4}" type="pres">
      <dgm:prSet presAssocID="{F1B5FD60-AFF4-4804-9BE3-006E4BAB7582}" presName="composite" presStyleCnt="0"/>
      <dgm:spPr/>
    </dgm:pt>
    <dgm:pt modelId="{AB81E259-7E66-4D8C-931E-B87E5241880B}" type="pres">
      <dgm:prSet presAssocID="{F1B5FD60-AFF4-4804-9BE3-006E4BAB7582}" presName="LShape" presStyleLbl="alignNode1" presStyleIdx="4" presStyleCnt="7"/>
      <dgm:spPr/>
    </dgm:pt>
    <dgm:pt modelId="{178169FB-0054-4B63-8A64-2C3D807CD85A}" type="pres">
      <dgm:prSet presAssocID="{F1B5FD60-AFF4-4804-9BE3-006E4BAB7582}" presName="ParentText" presStyleLbl="revTx" presStyleIdx="2" presStyleCnt="4">
        <dgm:presLayoutVars>
          <dgm:chMax val="0"/>
          <dgm:chPref val="0"/>
          <dgm:bulletEnabled val="1"/>
        </dgm:presLayoutVars>
      </dgm:prSet>
      <dgm:spPr/>
    </dgm:pt>
    <dgm:pt modelId="{67934B61-E794-405F-840A-C27E0E51A5F7}" type="pres">
      <dgm:prSet presAssocID="{F1B5FD60-AFF4-4804-9BE3-006E4BAB7582}" presName="Triangle" presStyleLbl="alignNode1" presStyleIdx="5" presStyleCnt="7"/>
      <dgm:spPr/>
    </dgm:pt>
    <dgm:pt modelId="{9B6F48C4-ECEB-476D-82AC-E1F71386C0D7}" type="pres">
      <dgm:prSet presAssocID="{E052BD90-4AF5-4A25-BD12-BD8804DA92B5}" presName="sibTrans" presStyleCnt="0"/>
      <dgm:spPr/>
    </dgm:pt>
    <dgm:pt modelId="{E6B58E54-4482-4D58-AE09-5E0FBD68BF5C}" type="pres">
      <dgm:prSet presAssocID="{E052BD90-4AF5-4A25-BD12-BD8804DA92B5}" presName="space" presStyleCnt="0"/>
      <dgm:spPr/>
    </dgm:pt>
    <dgm:pt modelId="{17F05DED-9297-4181-AC8D-13631974910F}" type="pres">
      <dgm:prSet presAssocID="{06D2C811-BC5B-4B3D-A884-06D9EEF7C509}" presName="composite" presStyleCnt="0"/>
      <dgm:spPr/>
    </dgm:pt>
    <dgm:pt modelId="{81A0BF6B-DFB8-48B1-A621-4E6FAEF3AE5A}" type="pres">
      <dgm:prSet presAssocID="{06D2C811-BC5B-4B3D-A884-06D9EEF7C509}" presName="LShape" presStyleLbl="alignNode1" presStyleIdx="6" presStyleCnt="7"/>
      <dgm:spPr/>
    </dgm:pt>
    <dgm:pt modelId="{D67385B5-8B9A-426B-9009-8FD957A7522B}" type="pres">
      <dgm:prSet presAssocID="{06D2C811-BC5B-4B3D-A884-06D9EEF7C509}" presName="ParentText" presStyleLbl="revTx" presStyleIdx="3" presStyleCnt="4">
        <dgm:presLayoutVars>
          <dgm:chMax val="0"/>
          <dgm:chPref val="0"/>
          <dgm:bulletEnabled val="1"/>
        </dgm:presLayoutVars>
      </dgm:prSet>
      <dgm:spPr/>
    </dgm:pt>
  </dgm:ptLst>
  <dgm:cxnLst>
    <dgm:cxn modelId="{06CBEB8D-DCB2-4EB3-8024-47E40CBC450E}" type="presOf" srcId="{888A3442-CDCD-4630-8DC5-B41B12DE4FA8}" destId="{820E9C3F-4CFF-4DAA-A059-5578D6C2F76C}" srcOrd="0" destOrd="0" presId="urn:microsoft.com/office/officeart/2009/3/layout/StepUpProcess"/>
    <dgm:cxn modelId="{B18C7FB7-B363-4504-A8E0-0CF09D26F12A}" srcId="{888A3442-CDCD-4630-8DC5-B41B12DE4FA8}" destId="{F1B5FD60-AFF4-4804-9BE3-006E4BAB7582}" srcOrd="2" destOrd="0" parTransId="{0D2CBC46-F8FF-4E55-A5B8-547340B384DB}" sibTransId="{E052BD90-4AF5-4A25-BD12-BD8804DA92B5}"/>
    <dgm:cxn modelId="{00D0CAB8-FEE7-489F-94D4-0346535C6B96}" type="presOf" srcId="{F1B5FD60-AFF4-4804-9BE3-006E4BAB7582}" destId="{178169FB-0054-4B63-8A64-2C3D807CD85A}" srcOrd="0" destOrd="0" presId="urn:microsoft.com/office/officeart/2009/3/layout/StepUpProcess"/>
    <dgm:cxn modelId="{625EBFC0-5866-49A3-AF5F-9FA6EDBAA9B2}" srcId="{888A3442-CDCD-4630-8DC5-B41B12DE4FA8}" destId="{06D2C811-BC5B-4B3D-A884-06D9EEF7C509}" srcOrd="3" destOrd="0" parTransId="{3936BD2E-A934-46BF-A3A2-6BE4560533E8}" sibTransId="{2302C467-A7AC-4101-9E3A-75EE67A0F35C}"/>
    <dgm:cxn modelId="{3A63ADC1-5BC3-4AB2-BE56-F6999280760B}" type="presOf" srcId="{06D2C811-BC5B-4B3D-A884-06D9EEF7C509}" destId="{D67385B5-8B9A-426B-9009-8FD957A7522B}" srcOrd="0" destOrd="0" presId="urn:microsoft.com/office/officeart/2009/3/layout/StepUpProcess"/>
    <dgm:cxn modelId="{A3CE14D9-005A-4FFB-9879-A044B0F17174}" srcId="{888A3442-CDCD-4630-8DC5-B41B12DE4FA8}" destId="{CBBA79D2-6F89-47F4-BCBA-E7EFFE041C1B}" srcOrd="1" destOrd="0" parTransId="{6AA1193C-7505-4BCE-AE39-84E1FA3EEA16}" sibTransId="{018A89BD-28FB-433A-A6D5-0BC07FB603CB}"/>
    <dgm:cxn modelId="{4AFC21F6-9820-41CC-AA2B-A00D8D8F0803}" type="presOf" srcId="{924ED3C2-3E93-4589-8818-156F5CB3CF8A}" destId="{807BB84C-4211-456A-91E4-F00C0C3016BF}" srcOrd="0" destOrd="0" presId="urn:microsoft.com/office/officeart/2009/3/layout/StepUpProcess"/>
    <dgm:cxn modelId="{D8033EF8-D924-4D63-93C9-0C15DA256F57}" srcId="{888A3442-CDCD-4630-8DC5-B41B12DE4FA8}" destId="{924ED3C2-3E93-4589-8818-156F5CB3CF8A}" srcOrd="0" destOrd="0" parTransId="{2317E488-16E7-4A6B-A562-CC7B210DBFB4}" sibTransId="{62EA5A1D-966F-4239-8536-1C9FD27BC125}"/>
    <dgm:cxn modelId="{E3084BFC-F8B4-49B1-BD1A-0655BF16D1E6}" type="presOf" srcId="{CBBA79D2-6F89-47F4-BCBA-E7EFFE041C1B}" destId="{1B9096D5-605C-4E41-9E6D-FB429E642601}" srcOrd="0" destOrd="0" presId="urn:microsoft.com/office/officeart/2009/3/layout/StepUpProcess"/>
    <dgm:cxn modelId="{850FD351-C20D-42D4-9B1A-BEE391712891}" type="presParOf" srcId="{820E9C3F-4CFF-4DAA-A059-5578D6C2F76C}" destId="{56F82351-0F55-417C-AE71-70AE2A51E2FE}" srcOrd="0" destOrd="0" presId="urn:microsoft.com/office/officeart/2009/3/layout/StepUpProcess"/>
    <dgm:cxn modelId="{FFA895C6-CA52-4BB6-994C-BC2387FCE5B8}" type="presParOf" srcId="{56F82351-0F55-417C-AE71-70AE2A51E2FE}" destId="{1C8CE82A-8F61-4DEC-A064-097EDE7D70E3}" srcOrd="0" destOrd="0" presId="urn:microsoft.com/office/officeart/2009/3/layout/StepUpProcess"/>
    <dgm:cxn modelId="{6B1726B1-4E97-422A-8CA6-6DC830616174}" type="presParOf" srcId="{56F82351-0F55-417C-AE71-70AE2A51E2FE}" destId="{807BB84C-4211-456A-91E4-F00C0C3016BF}" srcOrd="1" destOrd="0" presId="urn:microsoft.com/office/officeart/2009/3/layout/StepUpProcess"/>
    <dgm:cxn modelId="{F584DA68-C7C8-4431-AAA3-EF658B324926}" type="presParOf" srcId="{56F82351-0F55-417C-AE71-70AE2A51E2FE}" destId="{9C59A7E1-170F-4337-94F7-B38D9109BCE1}" srcOrd="2" destOrd="0" presId="urn:microsoft.com/office/officeart/2009/3/layout/StepUpProcess"/>
    <dgm:cxn modelId="{895D96F5-49C9-4B3E-A31D-7B1961CD7611}" type="presParOf" srcId="{820E9C3F-4CFF-4DAA-A059-5578D6C2F76C}" destId="{0A0A03FE-9F22-4D7D-A779-FC455B9CC31E}" srcOrd="1" destOrd="0" presId="urn:microsoft.com/office/officeart/2009/3/layout/StepUpProcess"/>
    <dgm:cxn modelId="{87B73178-A873-40C3-8A32-636020BAF4AA}" type="presParOf" srcId="{0A0A03FE-9F22-4D7D-A779-FC455B9CC31E}" destId="{F266B49F-7224-4CC6-9662-EF3BD7DC7A74}" srcOrd="0" destOrd="0" presId="urn:microsoft.com/office/officeart/2009/3/layout/StepUpProcess"/>
    <dgm:cxn modelId="{4500B6F4-60BA-47BF-A0E3-CC9DD90BD22C}" type="presParOf" srcId="{820E9C3F-4CFF-4DAA-A059-5578D6C2F76C}" destId="{CC31B1C6-E7DF-40B4-B37C-1E4C4838A5AB}" srcOrd="2" destOrd="0" presId="urn:microsoft.com/office/officeart/2009/3/layout/StepUpProcess"/>
    <dgm:cxn modelId="{21C7960A-5B0C-42BC-BD4E-D0DCF79F1E12}" type="presParOf" srcId="{CC31B1C6-E7DF-40B4-B37C-1E4C4838A5AB}" destId="{1C69DC6D-50F8-4B43-92C5-5C77869766C8}" srcOrd="0" destOrd="0" presId="urn:microsoft.com/office/officeart/2009/3/layout/StepUpProcess"/>
    <dgm:cxn modelId="{4426D8C1-57B5-4ABF-BA88-BDA6BB6490AA}" type="presParOf" srcId="{CC31B1C6-E7DF-40B4-B37C-1E4C4838A5AB}" destId="{1B9096D5-605C-4E41-9E6D-FB429E642601}" srcOrd="1" destOrd="0" presId="urn:microsoft.com/office/officeart/2009/3/layout/StepUpProcess"/>
    <dgm:cxn modelId="{AF0D1D49-8DC3-4300-AA66-F0C572DD5061}" type="presParOf" srcId="{CC31B1C6-E7DF-40B4-B37C-1E4C4838A5AB}" destId="{C28E4546-7DC9-4860-B14A-9F4EDDCD405E}" srcOrd="2" destOrd="0" presId="urn:microsoft.com/office/officeart/2009/3/layout/StepUpProcess"/>
    <dgm:cxn modelId="{8945E7B2-2DB9-434C-99F4-191349AD3625}" type="presParOf" srcId="{820E9C3F-4CFF-4DAA-A059-5578D6C2F76C}" destId="{C36D2BA4-3C15-4409-9FDD-799C123C6D7A}" srcOrd="3" destOrd="0" presId="urn:microsoft.com/office/officeart/2009/3/layout/StepUpProcess"/>
    <dgm:cxn modelId="{3ADABDEE-6EAD-422E-A29A-770AA9895CF4}" type="presParOf" srcId="{C36D2BA4-3C15-4409-9FDD-799C123C6D7A}" destId="{77FDCDE5-A352-49C8-8980-7E8DF0395D13}" srcOrd="0" destOrd="0" presId="urn:microsoft.com/office/officeart/2009/3/layout/StepUpProcess"/>
    <dgm:cxn modelId="{40B8573D-074A-4E3F-A42D-7EB3A91D6FC1}" type="presParOf" srcId="{820E9C3F-4CFF-4DAA-A059-5578D6C2F76C}" destId="{A4F737EF-FF62-4FD2-BEDD-B7CCD5420DF4}" srcOrd="4" destOrd="0" presId="urn:microsoft.com/office/officeart/2009/3/layout/StepUpProcess"/>
    <dgm:cxn modelId="{DADE8513-B4F0-4D4B-9E9C-C823F881A1B2}" type="presParOf" srcId="{A4F737EF-FF62-4FD2-BEDD-B7CCD5420DF4}" destId="{AB81E259-7E66-4D8C-931E-B87E5241880B}" srcOrd="0" destOrd="0" presId="urn:microsoft.com/office/officeart/2009/3/layout/StepUpProcess"/>
    <dgm:cxn modelId="{51D73D73-1962-4100-ADB5-4150BCFC49D1}" type="presParOf" srcId="{A4F737EF-FF62-4FD2-BEDD-B7CCD5420DF4}" destId="{178169FB-0054-4B63-8A64-2C3D807CD85A}" srcOrd="1" destOrd="0" presId="urn:microsoft.com/office/officeart/2009/3/layout/StepUpProcess"/>
    <dgm:cxn modelId="{B3B96956-40A2-43E5-AAA7-22233BF2C606}" type="presParOf" srcId="{A4F737EF-FF62-4FD2-BEDD-B7CCD5420DF4}" destId="{67934B61-E794-405F-840A-C27E0E51A5F7}" srcOrd="2" destOrd="0" presId="urn:microsoft.com/office/officeart/2009/3/layout/StepUpProcess"/>
    <dgm:cxn modelId="{8AACB3FC-B763-448D-B42F-1F772CF717D1}" type="presParOf" srcId="{820E9C3F-4CFF-4DAA-A059-5578D6C2F76C}" destId="{9B6F48C4-ECEB-476D-82AC-E1F71386C0D7}" srcOrd="5" destOrd="0" presId="urn:microsoft.com/office/officeart/2009/3/layout/StepUpProcess"/>
    <dgm:cxn modelId="{7AE3A91F-C387-484C-95B5-6AEAAF7D1DF1}" type="presParOf" srcId="{9B6F48C4-ECEB-476D-82AC-E1F71386C0D7}" destId="{E6B58E54-4482-4D58-AE09-5E0FBD68BF5C}" srcOrd="0" destOrd="0" presId="urn:microsoft.com/office/officeart/2009/3/layout/StepUpProcess"/>
    <dgm:cxn modelId="{104E11D1-E038-43D1-A227-CB772A11BE22}" type="presParOf" srcId="{820E9C3F-4CFF-4DAA-A059-5578D6C2F76C}" destId="{17F05DED-9297-4181-AC8D-13631974910F}" srcOrd="6" destOrd="0" presId="urn:microsoft.com/office/officeart/2009/3/layout/StepUpProcess"/>
    <dgm:cxn modelId="{6C37AEEA-1BBB-4730-8491-6A2BEA55CF93}" type="presParOf" srcId="{17F05DED-9297-4181-AC8D-13631974910F}" destId="{81A0BF6B-DFB8-48B1-A621-4E6FAEF3AE5A}" srcOrd="0" destOrd="0" presId="urn:microsoft.com/office/officeart/2009/3/layout/StepUpProcess"/>
    <dgm:cxn modelId="{C7E15A84-B31D-4EEA-B307-2E1C10BC4C6B}" type="presParOf" srcId="{17F05DED-9297-4181-AC8D-13631974910F}" destId="{D67385B5-8B9A-426B-9009-8FD957A7522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CE82A-8F61-4DEC-A064-097EDE7D70E3}">
      <dsp:nvSpPr>
        <dsp:cNvPr id="0" name=""/>
        <dsp:cNvSpPr/>
      </dsp:nvSpPr>
      <dsp:spPr>
        <a:xfrm rot="5400000">
          <a:off x="555043" y="1598803"/>
          <a:ext cx="1545983" cy="2572482"/>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BB84C-4211-456A-91E4-F00C0C3016BF}">
      <dsp:nvSpPr>
        <dsp:cNvPr id="0" name=""/>
        <dsp:cNvSpPr/>
      </dsp:nvSpPr>
      <dsp:spPr>
        <a:xfrm>
          <a:off x="296980" y="2367421"/>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Organize code</a:t>
          </a:r>
        </a:p>
      </dsp:txBody>
      <dsp:txXfrm>
        <a:off x="296980" y="2367421"/>
        <a:ext cx="2322451" cy="2035764"/>
      </dsp:txXfrm>
    </dsp:sp>
    <dsp:sp modelId="{9C59A7E1-170F-4337-94F7-B38D9109BCE1}">
      <dsp:nvSpPr>
        <dsp:cNvPr id="0" name=""/>
        <dsp:cNvSpPr/>
      </dsp:nvSpPr>
      <dsp:spPr>
        <a:xfrm>
          <a:off x="2181233" y="1409414"/>
          <a:ext cx="438198" cy="438198"/>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6DC5E-CFFB-4943-ABC7-266EBC150EF4}">
      <dsp:nvSpPr>
        <dsp:cNvPr id="0" name=""/>
        <dsp:cNvSpPr/>
      </dsp:nvSpPr>
      <dsp:spPr>
        <a:xfrm rot="5400000">
          <a:off x="3398178" y="895267"/>
          <a:ext cx="1545983" cy="2572482"/>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36862-3A91-43E1-9941-02FA46528CC2}">
      <dsp:nvSpPr>
        <dsp:cNvPr id="0" name=""/>
        <dsp:cNvSpPr/>
      </dsp:nvSpPr>
      <dsp:spPr>
        <a:xfrm>
          <a:off x="3140115" y="1663885"/>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endParaRPr lang="en-US" sz="4400" kern="1200" dirty="0"/>
        </a:p>
      </dsp:txBody>
      <dsp:txXfrm>
        <a:off x="3140115" y="1663885"/>
        <a:ext cx="2322451" cy="2035764"/>
      </dsp:txXfrm>
    </dsp:sp>
    <dsp:sp modelId="{191ECCB5-577A-4011-9900-3F81B85E453D}">
      <dsp:nvSpPr>
        <dsp:cNvPr id="0" name=""/>
        <dsp:cNvSpPr/>
      </dsp:nvSpPr>
      <dsp:spPr>
        <a:xfrm>
          <a:off x="5024368" y="705878"/>
          <a:ext cx="438198" cy="438198"/>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02EE6-9C7F-4BD7-A9F2-5C92C1D6EE86}">
      <dsp:nvSpPr>
        <dsp:cNvPr id="0" name=""/>
        <dsp:cNvSpPr/>
      </dsp:nvSpPr>
      <dsp:spPr>
        <a:xfrm rot="5400000">
          <a:off x="6241312" y="191730"/>
          <a:ext cx="1545983" cy="2572482"/>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AE501-3963-4471-8F03-1F31BB6E7186}">
      <dsp:nvSpPr>
        <dsp:cNvPr id="0" name=""/>
        <dsp:cNvSpPr/>
      </dsp:nvSpPr>
      <dsp:spPr>
        <a:xfrm>
          <a:off x="5983249" y="960348"/>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endParaRPr lang="en-US" sz="4400" kern="1200" dirty="0"/>
        </a:p>
      </dsp:txBody>
      <dsp:txXfrm>
        <a:off x="5983249" y="960348"/>
        <a:ext cx="2322451" cy="2035764"/>
      </dsp:txXfrm>
    </dsp:sp>
    <dsp:sp modelId="{7C47DB17-FAF8-49E8-982E-F84539ACF9F9}">
      <dsp:nvSpPr>
        <dsp:cNvPr id="0" name=""/>
        <dsp:cNvSpPr/>
      </dsp:nvSpPr>
      <dsp:spPr>
        <a:xfrm>
          <a:off x="7867502" y="2341"/>
          <a:ext cx="438198" cy="438198"/>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47363-F6D5-4A6E-AFF6-2FA48D31E5F5}">
      <dsp:nvSpPr>
        <dsp:cNvPr id="0" name=""/>
        <dsp:cNvSpPr/>
      </dsp:nvSpPr>
      <dsp:spPr>
        <a:xfrm rot="5400000">
          <a:off x="9084446" y="-511805"/>
          <a:ext cx="1545983" cy="2572482"/>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BE4A6-0BA9-4003-AC6B-1D0A390A1209}">
      <dsp:nvSpPr>
        <dsp:cNvPr id="0" name=""/>
        <dsp:cNvSpPr/>
      </dsp:nvSpPr>
      <dsp:spPr>
        <a:xfrm>
          <a:off x="8826383" y="256812"/>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endParaRPr lang="en-US" sz="4400" kern="1200" dirty="0"/>
        </a:p>
      </dsp:txBody>
      <dsp:txXfrm>
        <a:off x="8826383" y="256812"/>
        <a:ext cx="2322451" cy="2035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CE82A-8F61-4DEC-A064-097EDE7D70E3}">
      <dsp:nvSpPr>
        <dsp:cNvPr id="0" name=""/>
        <dsp:cNvSpPr/>
      </dsp:nvSpPr>
      <dsp:spPr>
        <a:xfrm rot="5400000">
          <a:off x="555043" y="1598803"/>
          <a:ext cx="1545983" cy="2572482"/>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BB84C-4211-456A-91E4-F00C0C3016BF}">
      <dsp:nvSpPr>
        <dsp:cNvPr id="0" name=""/>
        <dsp:cNvSpPr/>
      </dsp:nvSpPr>
      <dsp:spPr>
        <a:xfrm>
          <a:off x="296980" y="2367421"/>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Organize code</a:t>
          </a:r>
        </a:p>
      </dsp:txBody>
      <dsp:txXfrm>
        <a:off x="296980" y="2367421"/>
        <a:ext cx="2322451" cy="2035764"/>
      </dsp:txXfrm>
    </dsp:sp>
    <dsp:sp modelId="{9C59A7E1-170F-4337-94F7-B38D9109BCE1}">
      <dsp:nvSpPr>
        <dsp:cNvPr id="0" name=""/>
        <dsp:cNvSpPr/>
      </dsp:nvSpPr>
      <dsp:spPr>
        <a:xfrm>
          <a:off x="2181233" y="1409414"/>
          <a:ext cx="438198" cy="438198"/>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9DC6D-50F8-4B43-92C5-5C77869766C8}">
      <dsp:nvSpPr>
        <dsp:cNvPr id="0" name=""/>
        <dsp:cNvSpPr/>
      </dsp:nvSpPr>
      <dsp:spPr>
        <a:xfrm rot="5400000">
          <a:off x="3398178" y="895267"/>
          <a:ext cx="1545983" cy="2572482"/>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096D5-605C-4E41-9E6D-FB429E642601}">
      <dsp:nvSpPr>
        <dsp:cNvPr id="0" name=""/>
        <dsp:cNvSpPr/>
      </dsp:nvSpPr>
      <dsp:spPr>
        <a:xfrm>
          <a:off x="3140115" y="1663885"/>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Understand current compatibility</a:t>
          </a:r>
        </a:p>
      </dsp:txBody>
      <dsp:txXfrm>
        <a:off x="3140115" y="1663885"/>
        <a:ext cx="2322451" cy="2035764"/>
      </dsp:txXfrm>
    </dsp:sp>
    <dsp:sp modelId="{11616B92-27A9-49A3-8669-673B9E9580B6}">
      <dsp:nvSpPr>
        <dsp:cNvPr id="0" name=""/>
        <dsp:cNvSpPr/>
      </dsp:nvSpPr>
      <dsp:spPr>
        <a:xfrm>
          <a:off x="5024368" y="705878"/>
          <a:ext cx="438198" cy="438198"/>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06C0D-ABFE-4F4F-9B9F-0F9ADEF669A7}">
      <dsp:nvSpPr>
        <dsp:cNvPr id="0" name=""/>
        <dsp:cNvSpPr/>
      </dsp:nvSpPr>
      <dsp:spPr>
        <a:xfrm rot="5400000">
          <a:off x="6241312" y="191730"/>
          <a:ext cx="1545983" cy="2572482"/>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415A3-554A-40DA-9CC1-2D2885E88E5D}">
      <dsp:nvSpPr>
        <dsp:cNvPr id="0" name=""/>
        <dsp:cNvSpPr/>
      </dsp:nvSpPr>
      <dsp:spPr>
        <a:xfrm>
          <a:off x="5983249" y="960348"/>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endParaRPr lang="en-US" sz="3000" kern="1200" dirty="0"/>
        </a:p>
      </dsp:txBody>
      <dsp:txXfrm>
        <a:off x="5983249" y="960348"/>
        <a:ext cx="2322451" cy="2035764"/>
      </dsp:txXfrm>
    </dsp:sp>
    <dsp:sp modelId="{A5D96126-E5AB-4DDF-8311-A0C017C22261}">
      <dsp:nvSpPr>
        <dsp:cNvPr id="0" name=""/>
        <dsp:cNvSpPr/>
      </dsp:nvSpPr>
      <dsp:spPr>
        <a:xfrm>
          <a:off x="7867502" y="2341"/>
          <a:ext cx="438198" cy="438198"/>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49E20-94BF-4F84-9E3B-1F1A440D66A4}">
      <dsp:nvSpPr>
        <dsp:cNvPr id="0" name=""/>
        <dsp:cNvSpPr/>
      </dsp:nvSpPr>
      <dsp:spPr>
        <a:xfrm rot="5400000">
          <a:off x="9084446" y="-511805"/>
          <a:ext cx="1545983" cy="2572482"/>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A6DB1A-65D8-4935-B35A-B2997B2A4049}">
      <dsp:nvSpPr>
        <dsp:cNvPr id="0" name=""/>
        <dsp:cNvSpPr/>
      </dsp:nvSpPr>
      <dsp:spPr>
        <a:xfrm>
          <a:off x="8826383" y="256812"/>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endParaRPr lang="en-US" sz="3000" kern="1200" dirty="0"/>
        </a:p>
      </dsp:txBody>
      <dsp:txXfrm>
        <a:off x="8826383" y="256812"/>
        <a:ext cx="2322451" cy="2035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CE82A-8F61-4DEC-A064-097EDE7D70E3}">
      <dsp:nvSpPr>
        <dsp:cNvPr id="0" name=""/>
        <dsp:cNvSpPr/>
      </dsp:nvSpPr>
      <dsp:spPr>
        <a:xfrm rot="5400000">
          <a:off x="555043" y="1598803"/>
          <a:ext cx="1545983" cy="2572482"/>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BB84C-4211-456A-91E4-F00C0C3016BF}">
      <dsp:nvSpPr>
        <dsp:cNvPr id="0" name=""/>
        <dsp:cNvSpPr/>
      </dsp:nvSpPr>
      <dsp:spPr>
        <a:xfrm>
          <a:off x="296980" y="2367421"/>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Organize code</a:t>
          </a:r>
        </a:p>
      </dsp:txBody>
      <dsp:txXfrm>
        <a:off x="296980" y="2367421"/>
        <a:ext cx="2322451" cy="2035764"/>
      </dsp:txXfrm>
    </dsp:sp>
    <dsp:sp modelId="{9C59A7E1-170F-4337-94F7-B38D9109BCE1}">
      <dsp:nvSpPr>
        <dsp:cNvPr id="0" name=""/>
        <dsp:cNvSpPr/>
      </dsp:nvSpPr>
      <dsp:spPr>
        <a:xfrm>
          <a:off x="2181233" y="1409414"/>
          <a:ext cx="438198" cy="438198"/>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9DC6D-50F8-4B43-92C5-5C77869766C8}">
      <dsp:nvSpPr>
        <dsp:cNvPr id="0" name=""/>
        <dsp:cNvSpPr/>
      </dsp:nvSpPr>
      <dsp:spPr>
        <a:xfrm rot="5400000">
          <a:off x="3398178" y="895267"/>
          <a:ext cx="1545983" cy="2572482"/>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096D5-605C-4E41-9E6D-FB429E642601}">
      <dsp:nvSpPr>
        <dsp:cNvPr id="0" name=""/>
        <dsp:cNvSpPr/>
      </dsp:nvSpPr>
      <dsp:spPr>
        <a:xfrm>
          <a:off x="3140115" y="1663885"/>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Understand current compatibility</a:t>
          </a:r>
        </a:p>
      </dsp:txBody>
      <dsp:txXfrm>
        <a:off x="3140115" y="1663885"/>
        <a:ext cx="2322451" cy="2035764"/>
      </dsp:txXfrm>
    </dsp:sp>
    <dsp:sp modelId="{C28E4546-7DC9-4860-B14A-9F4EDDCD405E}">
      <dsp:nvSpPr>
        <dsp:cNvPr id="0" name=""/>
        <dsp:cNvSpPr/>
      </dsp:nvSpPr>
      <dsp:spPr>
        <a:xfrm>
          <a:off x="5024368" y="705878"/>
          <a:ext cx="438198" cy="438198"/>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1E259-7E66-4D8C-931E-B87E5241880B}">
      <dsp:nvSpPr>
        <dsp:cNvPr id="0" name=""/>
        <dsp:cNvSpPr/>
      </dsp:nvSpPr>
      <dsp:spPr>
        <a:xfrm rot="5400000">
          <a:off x="6241312" y="191730"/>
          <a:ext cx="1545983" cy="2572482"/>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169FB-0054-4B63-8A64-2C3D807CD85A}">
      <dsp:nvSpPr>
        <dsp:cNvPr id="0" name=""/>
        <dsp:cNvSpPr/>
      </dsp:nvSpPr>
      <dsp:spPr>
        <a:xfrm>
          <a:off x="5983249" y="960348"/>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Spike</a:t>
          </a:r>
        </a:p>
      </dsp:txBody>
      <dsp:txXfrm>
        <a:off x="5983249" y="960348"/>
        <a:ext cx="2322451" cy="2035764"/>
      </dsp:txXfrm>
    </dsp:sp>
    <dsp:sp modelId="{67934B61-E794-405F-840A-C27E0E51A5F7}">
      <dsp:nvSpPr>
        <dsp:cNvPr id="0" name=""/>
        <dsp:cNvSpPr/>
      </dsp:nvSpPr>
      <dsp:spPr>
        <a:xfrm>
          <a:off x="7867502" y="2341"/>
          <a:ext cx="438198" cy="438198"/>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0BF6B-DFB8-48B1-A621-4E6FAEF3AE5A}">
      <dsp:nvSpPr>
        <dsp:cNvPr id="0" name=""/>
        <dsp:cNvSpPr/>
      </dsp:nvSpPr>
      <dsp:spPr>
        <a:xfrm rot="5400000">
          <a:off x="9084446" y="-511805"/>
          <a:ext cx="1545983" cy="2572482"/>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385B5-8B9A-426B-9009-8FD957A7522B}">
      <dsp:nvSpPr>
        <dsp:cNvPr id="0" name=""/>
        <dsp:cNvSpPr/>
      </dsp:nvSpPr>
      <dsp:spPr>
        <a:xfrm>
          <a:off x="8826383" y="256812"/>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endParaRPr lang="en-US" sz="3000" kern="1200" dirty="0"/>
        </a:p>
      </dsp:txBody>
      <dsp:txXfrm>
        <a:off x="8826383" y="256812"/>
        <a:ext cx="2322451" cy="2035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CE82A-8F61-4DEC-A064-097EDE7D70E3}">
      <dsp:nvSpPr>
        <dsp:cNvPr id="0" name=""/>
        <dsp:cNvSpPr/>
      </dsp:nvSpPr>
      <dsp:spPr>
        <a:xfrm rot="5400000">
          <a:off x="555043" y="1598803"/>
          <a:ext cx="1545983" cy="2572482"/>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BB84C-4211-456A-91E4-F00C0C3016BF}">
      <dsp:nvSpPr>
        <dsp:cNvPr id="0" name=""/>
        <dsp:cNvSpPr/>
      </dsp:nvSpPr>
      <dsp:spPr>
        <a:xfrm>
          <a:off x="296980" y="2367421"/>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Organize code</a:t>
          </a:r>
        </a:p>
      </dsp:txBody>
      <dsp:txXfrm>
        <a:off x="296980" y="2367421"/>
        <a:ext cx="2322451" cy="2035764"/>
      </dsp:txXfrm>
    </dsp:sp>
    <dsp:sp modelId="{9C59A7E1-170F-4337-94F7-B38D9109BCE1}">
      <dsp:nvSpPr>
        <dsp:cNvPr id="0" name=""/>
        <dsp:cNvSpPr/>
      </dsp:nvSpPr>
      <dsp:spPr>
        <a:xfrm>
          <a:off x="2181233" y="1409414"/>
          <a:ext cx="438198" cy="438198"/>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9DC6D-50F8-4B43-92C5-5C77869766C8}">
      <dsp:nvSpPr>
        <dsp:cNvPr id="0" name=""/>
        <dsp:cNvSpPr/>
      </dsp:nvSpPr>
      <dsp:spPr>
        <a:xfrm rot="5400000">
          <a:off x="3398178" y="895267"/>
          <a:ext cx="1545983" cy="2572482"/>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096D5-605C-4E41-9E6D-FB429E642601}">
      <dsp:nvSpPr>
        <dsp:cNvPr id="0" name=""/>
        <dsp:cNvSpPr/>
      </dsp:nvSpPr>
      <dsp:spPr>
        <a:xfrm>
          <a:off x="3140115" y="1663885"/>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Understand current compatibility</a:t>
          </a:r>
        </a:p>
      </dsp:txBody>
      <dsp:txXfrm>
        <a:off x="3140115" y="1663885"/>
        <a:ext cx="2322451" cy="2035764"/>
      </dsp:txXfrm>
    </dsp:sp>
    <dsp:sp modelId="{C28E4546-7DC9-4860-B14A-9F4EDDCD405E}">
      <dsp:nvSpPr>
        <dsp:cNvPr id="0" name=""/>
        <dsp:cNvSpPr/>
      </dsp:nvSpPr>
      <dsp:spPr>
        <a:xfrm>
          <a:off x="5024368" y="705878"/>
          <a:ext cx="438198" cy="438198"/>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1E259-7E66-4D8C-931E-B87E5241880B}">
      <dsp:nvSpPr>
        <dsp:cNvPr id="0" name=""/>
        <dsp:cNvSpPr/>
      </dsp:nvSpPr>
      <dsp:spPr>
        <a:xfrm rot="5400000">
          <a:off x="6241312" y="191730"/>
          <a:ext cx="1545983" cy="2572482"/>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169FB-0054-4B63-8A64-2C3D807CD85A}">
      <dsp:nvSpPr>
        <dsp:cNvPr id="0" name=""/>
        <dsp:cNvSpPr/>
      </dsp:nvSpPr>
      <dsp:spPr>
        <a:xfrm>
          <a:off x="5983249" y="960348"/>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Spike</a:t>
          </a:r>
        </a:p>
      </dsp:txBody>
      <dsp:txXfrm>
        <a:off x="5983249" y="960348"/>
        <a:ext cx="2322451" cy="2035764"/>
      </dsp:txXfrm>
    </dsp:sp>
    <dsp:sp modelId="{67934B61-E794-405F-840A-C27E0E51A5F7}">
      <dsp:nvSpPr>
        <dsp:cNvPr id="0" name=""/>
        <dsp:cNvSpPr/>
      </dsp:nvSpPr>
      <dsp:spPr>
        <a:xfrm>
          <a:off x="7867502" y="2341"/>
          <a:ext cx="438198" cy="438198"/>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1C9ADF-424F-4F31-92D1-24ED6C3C7082}">
      <dsp:nvSpPr>
        <dsp:cNvPr id="0" name=""/>
        <dsp:cNvSpPr/>
      </dsp:nvSpPr>
      <dsp:spPr>
        <a:xfrm rot="5400000">
          <a:off x="9084446" y="-511805"/>
          <a:ext cx="1545983" cy="2572482"/>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971C2-A457-45FE-8C55-9CA9A7250E3E}">
      <dsp:nvSpPr>
        <dsp:cNvPr id="0" name=""/>
        <dsp:cNvSpPr/>
      </dsp:nvSpPr>
      <dsp:spPr>
        <a:xfrm>
          <a:off x="8826383" y="256812"/>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Standard when/where needed</a:t>
          </a:r>
        </a:p>
      </dsp:txBody>
      <dsp:txXfrm>
        <a:off x="8826383" y="256812"/>
        <a:ext cx="2322451" cy="20357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CE82A-8F61-4DEC-A064-097EDE7D70E3}">
      <dsp:nvSpPr>
        <dsp:cNvPr id="0" name=""/>
        <dsp:cNvSpPr/>
      </dsp:nvSpPr>
      <dsp:spPr>
        <a:xfrm rot="5400000">
          <a:off x="555043" y="1598803"/>
          <a:ext cx="1545983" cy="2572482"/>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BB84C-4211-456A-91E4-F00C0C3016BF}">
      <dsp:nvSpPr>
        <dsp:cNvPr id="0" name=""/>
        <dsp:cNvSpPr/>
      </dsp:nvSpPr>
      <dsp:spPr>
        <a:xfrm>
          <a:off x="296980" y="2367421"/>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Organize code</a:t>
          </a:r>
        </a:p>
      </dsp:txBody>
      <dsp:txXfrm>
        <a:off x="296980" y="2367421"/>
        <a:ext cx="2322451" cy="2035764"/>
      </dsp:txXfrm>
    </dsp:sp>
    <dsp:sp modelId="{9C59A7E1-170F-4337-94F7-B38D9109BCE1}">
      <dsp:nvSpPr>
        <dsp:cNvPr id="0" name=""/>
        <dsp:cNvSpPr/>
      </dsp:nvSpPr>
      <dsp:spPr>
        <a:xfrm>
          <a:off x="2181233" y="1409414"/>
          <a:ext cx="438198" cy="438198"/>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9DC6D-50F8-4B43-92C5-5C77869766C8}">
      <dsp:nvSpPr>
        <dsp:cNvPr id="0" name=""/>
        <dsp:cNvSpPr/>
      </dsp:nvSpPr>
      <dsp:spPr>
        <a:xfrm rot="5400000">
          <a:off x="3398178" y="895267"/>
          <a:ext cx="1545983" cy="2572482"/>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9096D5-605C-4E41-9E6D-FB429E642601}">
      <dsp:nvSpPr>
        <dsp:cNvPr id="0" name=""/>
        <dsp:cNvSpPr/>
      </dsp:nvSpPr>
      <dsp:spPr>
        <a:xfrm>
          <a:off x="3140115" y="1663885"/>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Understand current compatibility</a:t>
          </a:r>
        </a:p>
      </dsp:txBody>
      <dsp:txXfrm>
        <a:off x="3140115" y="1663885"/>
        <a:ext cx="2322451" cy="2035764"/>
      </dsp:txXfrm>
    </dsp:sp>
    <dsp:sp modelId="{C28E4546-7DC9-4860-B14A-9F4EDDCD405E}">
      <dsp:nvSpPr>
        <dsp:cNvPr id="0" name=""/>
        <dsp:cNvSpPr/>
      </dsp:nvSpPr>
      <dsp:spPr>
        <a:xfrm>
          <a:off x="5024368" y="705878"/>
          <a:ext cx="438198" cy="438198"/>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1E259-7E66-4D8C-931E-B87E5241880B}">
      <dsp:nvSpPr>
        <dsp:cNvPr id="0" name=""/>
        <dsp:cNvSpPr/>
      </dsp:nvSpPr>
      <dsp:spPr>
        <a:xfrm rot="5400000">
          <a:off x="6241312" y="191730"/>
          <a:ext cx="1545983" cy="2572482"/>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169FB-0054-4B63-8A64-2C3D807CD85A}">
      <dsp:nvSpPr>
        <dsp:cNvPr id="0" name=""/>
        <dsp:cNvSpPr/>
      </dsp:nvSpPr>
      <dsp:spPr>
        <a:xfrm>
          <a:off x="5983249" y="960348"/>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Spike</a:t>
          </a:r>
        </a:p>
      </dsp:txBody>
      <dsp:txXfrm>
        <a:off x="5983249" y="960348"/>
        <a:ext cx="2322451" cy="2035764"/>
      </dsp:txXfrm>
    </dsp:sp>
    <dsp:sp modelId="{67934B61-E794-405F-840A-C27E0E51A5F7}">
      <dsp:nvSpPr>
        <dsp:cNvPr id="0" name=""/>
        <dsp:cNvSpPr/>
      </dsp:nvSpPr>
      <dsp:spPr>
        <a:xfrm>
          <a:off x="7867502" y="2341"/>
          <a:ext cx="438198" cy="438198"/>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0BF6B-DFB8-48B1-A621-4E6FAEF3AE5A}">
      <dsp:nvSpPr>
        <dsp:cNvPr id="0" name=""/>
        <dsp:cNvSpPr/>
      </dsp:nvSpPr>
      <dsp:spPr>
        <a:xfrm rot="5400000">
          <a:off x="9084446" y="-511805"/>
          <a:ext cx="1545983" cy="2572482"/>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385B5-8B9A-426B-9009-8FD957A7522B}">
      <dsp:nvSpPr>
        <dsp:cNvPr id="0" name=""/>
        <dsp:cNvSpPr/>
      </dsp:nvSpPr>
      <dsp:spPr>
        <a:xfrm>
          <a:off x="8826383" y="256812"/>
          <a:ext cx="2322451" cy="2035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Standard when/where needed</a:t>
          </a:r>
        </a:p>
      </dsp:txBody>
      <dsp:txXfrm>
        <a:off x="8826383" y="256812"/>
        <a:ext cx="2322451" cy="203576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7T15:28:10.298"/>
    </inkml:context>
    <inkml:brush xml:id="br0">
      <inkml:brushProperty name="width" value="0.35" units="cm"/>
      <inkml:brushProperty name="height" value="0.35" units="cm"/>
      <inkml:brushProperty name="color" value="#66CC00"/>
    </inkml:brush>
  </inkml:definitions>
  <inkml:trace contextRef="#ctx0" brushRef="#br0">5805 1042 1248,'-17'0'256,"8"0"-123,5 0-49,-2-5-18,-15-13 24,21 17-86,0 1 0,0 0-1,-1 0 1,1 0-1,0 0 1,0 0 0,0 0-1,0 0 1,0 0-1,-1 0 1,1 0 0,0 0-1,0 0 1,0 0 0,0 0-1,0 0 1,-1 0-1,1 0 1,0 0 0,0 0-1,0 0 1,0 0 0,0 0-1,-1 0 1,1 0-1,0 0 1,0 0 0,0 1-1,0-1 1,0 0-1,0 0 1,-1 0 0,1 0-1,0 0 1,0 0 0,0 0-1,0 0 1,0 1-1,0-1 1,0 0-4,0-1 52,0-7-19,0-11 11,0 9-62,0 10 15,0 0 1,0 0-1,0 0 0,0 0 0,0 0 0,0 0 1,0 0-1,0-1 0,0 1 0,0 0 0,0 0 1,0 0-1,0 0 0,0 0 0,0 0 0,0 0 1,0 0-1,0 0 0,0 0 0,0 0 0,0-1 1,0 1-1,0 0 0,0 0 0,0 0 0,0 0 0,0 0 1,0 0-1,0 0 0,0 0 0,0 0 0,0 0 1,0 0-1,0 0 0,1 0 0,-1 0 0,0 0 1,0-1-1,0 1 0,0 0 0,0 0 0,0 0 1,0 0-1,0 0 0,0 0 0,0 0 0,1 0 1,-1 0-1,0 0 0,0 0 0,0 0 0,0 0 0,0 0 1,0 0-1,0 0 0,0 1 0,0-1 3,12-3-98,2-7 84,-14 9 15,1 1 0,-1 0 0,0 0 0,0 0 0,0 0-1,0 0 1,1-1 0,-1 1 0,0 0 0,0 0 0,0 0 0,0 0 0,1 0-1,-1 0 1,0 0 0,0 0 0,0 0 0,1 0 0,-1 0 0,0 0 0,0 0-1,0 0 1,1 0 0,-1 0 0,0 0 0,0 0 0,0 0 0,1 0-1,-1 0 1,0 0 0,0 0 0,0 0 0,1 0 0,-1 0 0,0 0 0,0 1-1,0-1 1,0 0 0,1 0 0,-1 0 0,0 0 0,0 0 0,0 1-1,21 9 74,-18-8-34,-2-2 54,-1-1 13,0 0 51,-1 0 61,1-1 70,-9-12 2283,5 9-1738,0-1-33,0 2-168,0-1-40,0 0-47,0 1-54,1 0-130,-1 0-47,1 0-52,-1 0-56,1 1-61,-1-1-64,1 1-70,0 0-73,-8-8 294,1-1-72,-2-2-40,-2-14-28,-9-23-29,-3 5 160,-18-26-224,36 61 30,0 1 0,-8-8-30,-35-29 159,43 39-133,-42-30 70,37 30-92,-1 0 0,0 1 0,0 0 0,-11-2-4,-12-4 3,-15-1-3,-48-9 88,99 23-88,-23-5 19,-20-5 10,-7 2-29,-36 2-38,44 4 12,-23-2-7,-15-2-30,-68 6 63,-17 10 5,101-7 13,-205 12 70,90 3 36,-32 18-39,76-12-58,-44 10-17,-11 10-74,85-16 38,-362 100 100,444-121-72,-194 62 11,68-18 26,55-17 8,-195 72 87,114-33-49,87-39-49,-178 75 83,22 8-73,131-57-49,-7 12 3,2 5-142,5 5 1,-43 42 141,122-92-15,2 1 0,-7 10 15,5 0 63,-22 35-63,16-14 87,4 2 0,2 2-1,3 1-86,4-5 80,-2 13-80,9-5 30,2 2 0,0 22-30,-5 64 10,20-113 1,0 34-11,5-38 47,6 38-47,2-7 30,-1 2 180,12 39-210,-1-41 78,3-2 1,4 0-1,3-2 0,26 47-78,160 255 253,-165-294-24,27 29-229,-36-56 107,14 11-107,42 35 147,4-4 1,4-5-1,60 37-147,-106-85 34,2-3 1,1-3-1,25 9-34,1-5 26,3-4 0,22 2-26,-24-12 39,2-4 0,58 4-39,20-6 57,3-5 43,12-3-36,97-7-16,53-23 74,46-20-122,-256 24 2,174-24 48,-150 16 30,1-8 60,140-39 50,-10-9 138,101-49-328,-251 76 85,-2-6 0,67-45-85,-69 29 154,67-57-154,101-100 145,-190 140-62,-3-4 1,-5-5-1,74-102-83,-52 43 132,0-15-132,23-57 29,3-28-19,-114 207-19,80-151-46,-11-6 22,38-115 23,35-156 10,-132 350 79,-2-13-79,-26 88 40,-3 0-1,-1-1 1,-3-52-40,-4 77 26,-3-1 1,0 0 0,-7-22-27,2 21 33,-1 0 1,-2 1-1,-1 1 1,-2 0 0,-12-21-34,10 24 27,-2 1 1,-1 1-1,-1 0 1,-2 2-1,-23-23-27,23 27 6,-1 2 1,0 1-1,-2 1 0,-4-2-6,-9-3 15,-8-1-15,-41-15-19,-5 6-89,-9 2 108,-25-2-69,-2 5-1,-19 4 70,-56 0-101,-5 8 101,-115 12-64,-92 19 7,-214 28 61,80 10 70,197-14-57,131-6-25,16 7-102,193-38 121,-28 5-17,1 0-65,1 1-63,1 0-64,-1 0-64,2 2-64,0 0-64,1 2-63,19-8 373,1 2-57,1-1-53,-1 0-52,1 1-49,1 0-45,0 1-43,0-1-42,1 1-37,0 0-35,-11 9-589,2 1-110,2 2-88,9-8 663,0 0 47,1 0 41,0 0 38,-8 12-394,2 0 104,3-7 243,-5 8-224,10-15 494,0 0 48,0 0 44,0 0 38,-1 1 16,1 0 39,-1 1 23,-1 5 18,8-16 38,1 1 0,-1-1 0,0 1 0,1 0 0,-1-1 0,1 1 0,0 0 1,-1-1-1,1 1 0,0 0 0,0 1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7T18:19:11.023"/>
    </inkml:context>
    <inkml:brush xml:id="br0">
      <inkml:brushProperty name="width" value="0.35" units="cm"/>
      <inkml:brushProperty name="height" value="0.35" units="cm"/>
      <inkml:brushProperty name="color" value="#66CC00"/>
    </inkml:brush>
  </inkml:definitions>
  <inkml:trace contextRef="#ctx0" brushRef="#br0">2550 1106 4640,'-11'-11'611,"4"4"-234,2 2-97,2 2-44,0 0 56,1 0-80,1 1-67,0 0-56,1-2-29,3-2-71,-2 5 93,7-14 25,1 2-59,10-22-25,-11 15 12,10-35-13,9 0-65,-7 13 35,-10 15 53,2-12 136,-3 3-44,-4 10-28,-2 0-1,0 0 1,-1-7-109,-2-20 178,0 32-121,-2 1 0,0-2-57,-1 1 75,-6-20-75,-12-20 37,12 40-39,-10-16 2,5 12-45,-2 2 0,-1 0 0,0 1 1,-2 1-1,-7-6 45,8 10-65,0 1 1,-1 0-1,-4 0 65,2 2-38,-1 1 1,0 1-1,-1 2 0,0 0 0,0 1 0,-1 1 1,0 1-1,-12 0 38,2 0-34,-1 2 0,1 2 0,-1 1 1,0 1-1,0 2 0,-6 3 34,-64 13-133,-84 25 133,108-19-51,0 3 0,-3 6 51,-155 74-80,172-73 70,-46 30 10,-13 28 5,91-65 0,-113 88 48,5 4-45,89-71-27,3 3 0,2 3 0,3 1-1,-5 12 20,-18 33-112,-35 70 112,43-51-10,49-93 17,2 0 0,0 1 1,2 0-1,-5 27-7,11-37 8,0 0-1,1 0 1,0 1 0,2-1-1,0 0 1,0 1 0,2-1-1,3 14-7,-1-12-12,1 0 0,6 13 12,-4-14 23,1 0 0,7 11-23,-5-12 45,0-1-1,6 6-44,-4-7 43,1 0-1,0 0 1,1-2-1,1 0 1,0 0-1,1-2 1,0 0-1,6 2-42,-5-4 40,0 0 0,1-2 0,0 0-40,20 3 97,-1-2-1,5-1-96,-9-2 47,-4 1-11,26 3 93,39 0-129,-15-8 62,0-4-1,0-3 0,-1-3 0,0-4-61,69-18 203,104-39-203,-32-4 62,-139 46-54,236-86-23,-165 52-40,13-13 55,-59 22-61,140-83 2,-160 85-15,4-4-83,-3-1-110,-30 18-42,-2-1-80,10-8-155,31-25-358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7T18:21:18.635"/>
    </inkml:context>
    <inkml:brush xml:id="br0">
      <inkml:brushProperty name="width" value="0.35" units="cm"/>
      <inkml:brushProperty name="height" value="0.35" units="cm"/>
      <inkml:brushProperty name="color" value="#66CC00"/>
    </inkml:brush>
  </inkml:definitions>
  <inkml:trace contextRef="#ctx0" brushRef="#br0">0 0 4896,'11'1'593,"-2"0"-121,-1 2-107,-1 0-91,-1 1-110,0 1-41,4 4 2,1 2-49,10 10 53,16 17 91,-2-6-15,4 1-131,2 2-60,77 65-48,-44-37 135,15 21-101,12 18 127,-43-44-3,-34-29-7,-6-4 105,-7-8 1,0-2 58,4-1 61,4-2 62,-12-10-258,-2-3-42,-2-3-22,-3 3-78,0 1 0,0-1 1,0 1-1,0-1 0,0 0 1,0 1-1,0-1 0,0 1 1,0-1-1,0 0 0,0 1 1,0-1-1,-1 1 0,1-1 1,0 1-1,0-1 0,-1 1-4,-15-27 66,1 4-62,10 15-4,-1 1 0,1-1 1,-2 1-1,1 0 0,-1 1 1,-6-6-1,-14-8-20,-10-5 20,28 19-9,-1-1-18,1 1 0,-2 1 1,1-1-1,-1 2 0,0-1 0,0 2 1,0-1-1,-10 0 27,13 2-22,-1 2-1,1-1 1,-1 1 0,1 0 0,-1 1 0,-8 1 22,8 1-30,-1-1 1,1 1 0,-1 0 0,0 1 29,-2 2-41,0 0 0,0 1 0,0 0 1,-7 8 40,4-4-29,1 2 1,0 0-1,-2 5 29,1 0-14,0 0 0,-4 11 14,6-9 5,2 0 0,-3 8-5,-4 14 44,1 0 0,-4 23-44,8-15 54,2 5 34,4-15-47,2 2 41,2 1 46,5 1 53,8 31 69,-8-57-168,-2-11-41,1 0 1,0 0-1,1 0 1,-1 0 0,1 0-42,8 12 126,8-1 40,-14-15-93,1 1 0,0-1 0,1 0 0,-1 0 0,0-1 0,3 1-73,-2-1 57,-1 0 0,1-1 0,0 1 0,-1-2 0,1 1 0,0 0-57,2-1 65,-1 0 1,1-1 0,-1 0 0,5-1-66,29-10 202,8-11-16,-21 5-8,0-1-1,15-13-177,35-35 170,-29 18-96,-10 6-59,-3-4-60,-5 6-107,24-35-136,-37 51 148,0 1-38,3-4-996,10-19 1174,-16 22-431,-1 1-49,14-17-1097,-16 25 851,-2 4 110,0 0-65,-6 6 138,0 0-90,0-2-216,2-3-523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7T18:20:49.076"/>
    </inkml:context>
    <inkml:brush xml:id="br0">
      <inkml:brushProperty name="width" value="0.35" units="cm"/>
      <inkml:brushProperty name="height" value="0.35" units="cm"/>
      <inkml:brushProperty name="color" value="#66CC00"/>
    </inkml:brush>
  </inkml:definitions>
  <inkml:trace contextRef="#ctx0" brushRef="#br0">16 4332 4640,'-5'6'621,"2"-2"-237,0-1-92,2 1-32,-1 1 80,1-1-221,1-1-39,0-1 218,0-2-68,0 0-129,2-2-16,2-1-70,13-15 141,-12 13-119,-2 2 38,-3 3-48,0-3-70,0 3-28,0-1 55,0-2 123,0 2-95,0 0-45,0 0-42,0 0-66,0 0-74,0 1-89,0-1-101,0 5 99,0 5-44</inkml:trace>
  <inkml:trace contextRef="#ctx0" brushRef="#br0" timeOffset="1339.6009">235 2836 1568,'-7'7'115,"5"-6"-78,0 1 1,1-1 0,-1 1 0,1 0-1,-1-1 1,1 1 0,0 0 0,-1 0-1,1 1-37,0 8 139,8 2-33,9 14-5,-1 2-56,7 13-79,-15-31-41,0-1 0,7 9 75,14 14-119,81 102-491,-60-64 354,-27-35 174,-2 1 45,76 176 160,-83-189-105,3 6 60,0 13 161,-8-19-82,-1 0 34,-6-5 35,-1-17-186,0 1 1,0-1-1,0 1 0,0-1 0,0 0 1,1 1-1,-1-1 0,1 0 1,0 1-1,0 1-40,9 9 203,-10-13-89,-1 1-46,-8-2 38,4-15 22,-3-2 41,-1-2-40,-15-19 38,5 7-83,-15-25-25,-7 5-97,15 12 17,-8-22 40,16 29 5,-13-22-1,-50-95-89,33 47 135,38 79-53,-4-18-16,4-6 17,7 35-12,1 0 0,-4-9-5,-3-10-41,6 16-18,1 0-1,1 0 1,0-10 59,1 24-1,0 1 0,0 0 1,0-1-1,0 1 0,0 0 0,0-1 0,1 1 0,-1 0 0,0 0 0,1-1 1,-1 1-1,1 0 0,-1 0 0,1 0 0,-1-1 0,1 1 0,0 0 0,0 0 1,0 0-1,-1 0 0,1 0 0,1 0 1,0 0-1,-1 1 1,0-1-1,1 1 0,-1-1 1,1 1-1,-1 0 0,1 0 1,-1-1-1,1 1 0,-1 0 1,1 0-1,-1 1 0,1-1 1,-1 0-1,0 0 0,1 1 1,-1-1 0,7 3-1,-1 0 0,1 0 0,-1 0 0,0 1 0,-1 0 0,1 1 0,0 0 1,1 1 0,-1 2 0,0-1 0,0 1 0,0 0 0,2 5 0,11 12 0,9 7-53,11 8 53,-15-17-30,-2 2 1,8 11 29,7 22 39,-26-39-21,1-1 0,7 9-18,-7-13 6,0-1 1,2 0 0,-1-1 0,17 11-7,65 35 4,-78-48-14,-6-3-3,-5-3-6,1 1 0,0-1 1,6 2 18,17-1-24,-15-3 32,8 3 33,-17-3-25,1 0 0,-1-1 0,1 0 0,0 0 1,0-1-1,-1 0 0,1-1 0,0 1-16,36-11 86,-34 10-62,-1-1 0,0-1 0,0 0 0,0 0 0,0 0 0,0-1 0,-1-1 0,0 1 0,0-1 0,0-1 0,0 0 0,0-1-24,-4 4 3,0 0 1,0-1 0,0 0 0,-1 0 0,1 0 0,-1 0-1,2-4-3,-1 1 22,0-1 0,-1 0 0,1 0 0,-2 0-1,1-1 1,-1 1 0,0-2-22,1-10 95,-1 0-1,0-14-94,-2-13 93,0 37-80,-1-19 31,-1 0 0,-2 0 0,-1 0-1,-1 1 1,-2-3-44,-48-136 270,45 138-220,-8-22 116,-3 2 0,-20-36-166,16 42 11,-3 1-86,-2 3-115,15 20 43,-2 1-40,15 15 147,-1 0-50,1 0-63,0 1-75,-1 0-89,0 1-99,1 0-113,1 1 219,0 0-34,0 0-50,2 0 66,0 1 54,2 0 38,2 4-87,5 3-95</inkml:trace>
  <inkml:trace contextRef="#ctx0" brushRef="#br0" timeOffset="1697.6082">1512 1776 3136,'-5'-4'341,"1"1"-47,1 1-44,2 3-41,-1 1-38,2 2-34,0 7 42,0-4-133,2 5 68,2-3-58,3 4-34,-2 21-12,3-1 4,1 0-1,9 18-13,4 13 11,-12-24 28,-1 1 1,1 31-40,-5-38 17,2 20 45,1-1-33,31 211-64,-28-210 58,2-1 36,2-8-4,-12-38-57,0-1 0,0 0 1,0-1-1,1 1 0,0 0 1,0-1-1,4 3 2,-6-6 1,0 0 1,0 0 0,0-1-1,1 1 1,-1 0-1,1-1 1,0 0-1,-1 1 1,1-1 0,0 0-1,0 0 1,-1-1-1,4 2-1,-2-2 10,0 0 0,0 0-1,0 0 1,0 0 0,0-1-1,0 1 1,0-1 0,0 0-1,2-1-9,4-2 32,-1 0 0,1 0 0,-1-1 0,0-1 0,-1 1 0,1-1-1,5-6-31,10-10 47,0-3-35,51-60-90,-29 32 28,29-33 18,-25 27-50,-10 10-79,-21 24 37,-1 0-37,20-24-87,-26 34 132,1 1-37,-1 0-46,1 1-41,2-2-85,7-8-207</inkml:trace>
  <inkml:trace contextRef="#ctx0" brushRef="#br0" timeOffset="1963.262">1886 2244 4992,'1'-5'593,"-1"0"-120,1 1-105,1 0-90,0 1-110,1 0-41,3-3 3,3 0-49,7-7 33,-4 5-48,0-2 0,0 0-1,-1 0 1,-1-1 0,2-3-66,5-8 15,0-1-76,30-38-272,-38 50 313,10-10-119,0 0-119,0-2-101,1 0-84,-2 3-12,0-1-41,57-68-1984,-67 80 2213,-1 2 37,12-13-334,12-11-327</inkml:trace>
  <inkml:trace contextRef="#ctx0" brushRef="#br0" timeOffset="2139.8544">1559 1621 5408,'13'-18'554,"-1"0"-34,1 1-48,0-2-78,3-1-99,3-3-120,21-20 24,-8 10-120,-3 5-81,0-1-88,-3 3-89,0 1-110,-12 11 1,1-1-70,3-3-140,10-10-326</inkml:trace>
  <inkml:trace contextRef="#ctx0" brushRef="#br0" timeOffset="2398.4177">2837 810 5472,'0'20'487,"1"-2"-41,1-1-46,1 0-51,2 0-56,1 1-61,1 1-66,3 3-70,26 62 200,3 12-53,-26-66-148,7 12-95,20 25 17,-19-34-51,1-1-35,0 0-40,1-1-45,4 7-92,-1-1-77,0 2-85,-1 0-95,-10-14 83,21 36-478,-21-34 484,-3-5 32,-2 1-49,-1-2-61,-2 0-76,-4-8 270,-1 5-81,1-2 16,1-1-77,5 4-293</inkml:trace>
  <inkml:trace contextRef="#ctx0" brushRef="#br0" timeOffset="2693.8544">2151 1106 6144,'-6'8'1116,"3"-3"-465,3-3-304,2-1-60,1-2-69,4-3-80,-4 1-80,1 0 1,-1-1-1,0 1 0,0 0 1,0-1-1,2-3-58,20-23 189,-3 11-167,0 1-50,2-2 14,-1-1-35,21-24-138,0-1-99,-2-1-75,119-154-1322,-109 135 1234,-8 11 134,0 0-15,39-51-614,-67 88 842,-1 0-33,17-17-231,0-1-122,1 1-119,-11 11 151,0 0-46,0 1 135,0 0 64,1 0 51,1 2 38,13-13-78,19-13-85,-56 47 374</inkml:trace>
  <inkml:trace contextRef="#ctx0" brushRef="#br0" timeOffset="25940.9933">749 6685 832,'0'3'251,"0"0"-256,0 0 114,1-2 133,1 0 256,1-2 25,-2-1-236,1 0-124,0 1-97,-1 0-80,0 0-37,0-1 462,0 0-108,0 0-89,-1 0-75,0 0-63,0 1-36,-1-4-13,0 2 8,0 2 31,1 0 47,-4-12 290,1-1-40,-4-13 180,5 22-398,0-1-1,0 1 1,0 0 0,0 0-1,-3-3-144,-5-7 254,1 2-69,-1 1-56,0 1-42,6 8-71,0 0 1,0 0 0,0 0-1,0 1 1,-1-1-1,1 1 1,0 0 0,-1 1-1,0-1 1,1 1-1,-6-1-16,-19-2 41,-2 4-41,20 0-11,1 1 0,0 1 0,-1 0 0,1 0 0,0 1 0,0 0 0,0 1-1,-1 1 12,-5 3-47,0 2 0,1 0 0,-14 12 47,15-11-33,0 2-1,-7 9 34,-21 31-120,-9 16 120,20-25-34,13-18 10,2 0 0,0 1 1,2 0-1,-7 21 24,-4 22-33,-6 31 33,7-9-17,10-24-84,2 0 0,3 13 101,7-64-7,1 1 1,1 0-1,1 0 0,1-1 1,0 1-1,1-1 0,2 3 7,13 42-76,-16-55 67,0-2 6,-1-1 0,1 1 1,0-1-1,0 0 0,0 1 0,2 1 3,-2-4 3,-1-1-1,1 1 1,-1 0-1,1-1 1,0 1-1,-1-1 1,1 0-1,0 0 1,0 0-1,0 0 1,0 0-1,0 0 1,1 0-1,-1-1 1,0 1-1,0-1 0,1 1-2,35 2 45,-17-4 10,0 0 0,1-2-55,44-8 106,-23 2-68,-10 2-43,5-2 12,5-3-7,32-8-61,-21 14 34,-27 4 28,14-3 16,-16 2 4,0 1 0,0 0 0,0 2 0,2 1-21,12 5 142,16 4-142,2 3 66,-43-9-43,0 0 0,0 1 0,0 0 0,-1 1-1,0 1 1,0 0 0,1 2-23,-10-7 8,0 1 0,0 0 0,-1 1 0,1-1 0,-1 1-1,0-1 1,0 1 0,0 0 0,0 0 0,-1 0 0,0 0 0,0 1 0,0-1-1,0 1 1,1 3-8,-2 0 12,1 0-1,-1 0 0,-1-1 0,1 1 0,-1 0 1,0 0-1,-1 0 0,-1 2-11,0 3 26,-1 0 0,-1-1-1,-1 0 1,1 0 0,-2 0 0,0 0 0,-6 9-26,10-19 6,-24 37 55,-15 8-24,17-21-23,-4 7 4,13-13 26,-2-2 0,0 0-1,-20 15-43,14-16 30,0-1-1,-2-2 1,-19 9-30,-78 30 40,37-17-30,21-10-38,6-6-88,46-16 97,-2 1-41,0-1-39,1-2-38,-1-1-39,-4-1-45,13 0 103,2 0-44,0 0-54,1 0-46,2 0-96,-1 0-230</inkml:trace>
  <inkml:trace contextRef="#ctx0" brushRef="#br0" timeOffset="26298.3627">1419 5781 3392,'-3'3'229,"-4"4"298,3 1-95,3-1-222,3 2-83,8 17 158,2-3 458,10 16-743,-10-19 184,1 0-48,-4-5-76,97 141 484,35 59-171,-57-79-245,-5 2-39,-24-40-39,-25-45-59,100 172 98,-102-179-108,-1-2-37,13 18-601,-28-44 392,1-1-66,-7-10 71,1 0-52,0 1-111,4 3-267</inkml:trace>
  <inkml:trace contextRef="#ctx0" brushRef="#br0" timeOffset="26555.4121">1216 7028 4992,'1'-5'593,"-1"0"-120,1 1-105,1 0-90,0 1-110,1 0-41,2-3 3,2-1-49,29-29 250,-10 8 16,17-28-183,2-6-72,14-18 73,39-39-165,50-35 31,-98 105-69,0-1-46,5-3-74,0-2-89,-47 47 240,9-10-55,1 1-61,0 0-60,0 0-57,1 1-54,0 0-52,1 1-48,1 1-48,45-23-523,-43 25 560,-6 2 21,-1 1-56,3-2-141,9-6-350</inkml:trace>
  <inkml:trace contextRef="#ctx0" brushRef="#br0" timeOffset="27057.8154">2588 5423 5472,'-12'5'353,"-15"10"547,10-3-365,5 1-155,2 4-79,-1 3-75,3-6-118,2-1-51,1 2-55,4 1-59,1 10-100,0-2 47,2-1-6,0 0 0,2 4 116,3 8-136,9 46-6,-2-4 76,1 5 64,2 6 52,-14-79-43,1 11 13,1-1 1,2 3-21,10 15 52,-8-22-29,-3-2-9,-4-8-5,0 0 1,1-1-1,-1 1 0,1 0 1,0-1-1,2 2-9,-3-4 6,-1-1 0,1 0 1,0 1-1,-1-1 0,1 0 0,0 0 0,0 0 0,0 0 1,0 0-1,0 0 0,0-1 0,0 1 0,0-1 1,0 1-1,1-1 0,-1 0 0,0 0 0,2 0-6,-3 0 7,1 0 0,0 0-1,-1 0 1,1-1-1,0 1 1,-1-1 0,1 1-1,-1-1 1,1 0-1,0 1 1,-1-1-7,2-1 6,-1 0-1,0 1 0,0-1 1,1 0-1,-2 0 1,1 0-1,0-1 1,0 1-1,-1 0 1,1-1-6,1-3 11,0 0-1,0 1 1,-1-1 0,0 0 0,0-1-1,0 1 1,-1-2-11,5-32 27,6-31-70,-1 7 19,-7-3 60,-3-71 98,-1 84-99,0 41-28,-2-1-1,1 1 1,-4-13-7,2 14 6,1 0 0,1 0 0,-1-10-6,2 20 3,0 1-1,0-1 1,0 1 0,1-1 0,-1 0-1,0 1 1,1-1 0,-1 1 0,1-1 0,-1 1-1,1-1 1,-1 1 0,1 0 0,0-1 0,0 1-1,0 0 1,0-1 0,0 1 0,0 0-1,1-1-2,-2 2 3,8-4 128,2 7-44,-9-2-65,7 3 57,0 1 0,0 0 0,4 4-79,39 37 229,-14-11-60,-12-15-94,5 5 31,9 10-106,-11-7 13,-7-12-42,36 21-179,-32-18 88,-13-9-14,1 0-97,-4-5-28,0 0-64,2-1-125,6 2-292,-17-6 729</inkml:trace>
  <inkml:trace contextRef="#ctx0" brushRef="#br0" timeOffset="27581.1668">3569 5189 4992,'0'14'403,"0"15"408,3-10-344,3-3-153,4 0-91,29 26 208,-21-24-312,-10-10-97,-1-1-34,-3-3 16,0-1-1,1 1 0,-1-1 0,1 0 0,0 0 0,0 0-3,15 10-11,-7 3-45,-4-1 39,-5-7 45,-4-8-28,3 7 191,-2 0-82,-1 0-48,-1 1-22,1-3 36,0-5-73,0 0-1,0 0 1,0 1 0,0-1 0,0 0-1,0 0 1,0 0 0,0 0 0,0 0 0,0 0-1,0 1 1,-1-1 0,1 0 0,0 0-1,0 0 1,0 0 0,0 0 0,0 0 0,0 0-1,0 1 1,0-1 0,0 0 0,0 0-1,-1 0 1,1 0 0,0 0 0,0 0 0,0 0-1,0 0 1,0 0 0,0 0 0,-1 0-1,1 0 1,0 0 0,0 0 0,0 0 0,0 0-1,0 0 1,-1 0 0,1 0 0,0 0-1,0 0 1,0 0 0,0 0 0,0 0 0,0 0-1,-1 0 1,1 0 0,0 0 0,0 0-1,0 0 1,0 0 0,0 0 0,0 0-2,-2-1 10,0 1-1,0 0 1,0 0 0,0-1 0,0 1 0,0-1-1,0 0 1,1 1 0,-1-1 0,0 0 0,0 0-1,1 0 1,-1 0 0,1 0 0,-1-1 0,1 1-1,-1 0 1,1-1 0,0 1 0,-1-2-10,-7-6 33,-17-12 116,3-10-79,-16-16-86,13 3-1,2-3 34,9 16 9,1 1-5,2-1-35,-3-16-120,-2-12 134,6 13-23,2 10 51,3 7-7,2 1-51,3 14-22,0-1 0,1 1 1,0 0-1,1-1 0,2-2 52,5-21-79,-7 34 70,8-27-47,7-13 14,-13 37 31,0-1-1,1 1 1,0 0 0,1 0-1,-1 0 1,1 1-1,6-7 12,5 0-22,-1 0-1,2 1 0,0 1 0,0 0 0,1 1 0,1 1 0,15-5 23,-13 7-2,1 0 0,-1 2-1,1 0 1,-1 2 0,3 0 2,34 0 1,15 2-1,-72 1 0,52 4-10,-41-2 20,0 0-1,0 1 1,-1 1-10,2 1 19,-1 0-1,0 1 1,0 0-1,-1 1 1,0 0 0,0 1-1,-1 0 1,0 1-1,8 9-18,37 31 42,-3-2-57,9 20-173,-49-52 111,1 0-34,-6-6 18,30 42-898,-23-30 540,0-2-86,-7-12 175,-1 0-66,1 1-151,5 4-361</inkml:trace>
  <inkml:trace contextRef="#ctx0" brushRef="#br0" timeOffset="28081.3715">4411 2945 5312,'32'32'983,"-17"-16"-552,2 0-60,-6-4-163,2 0-37,1 2-41,1 1-46,75 68 258,-28-27-207,-31-27-106,-1 0-33,82 92-6,-54-58-63,3 0-106,-13-14 81,0 0 46,-2 1 49,-4 0 50,-23-29 271,12 10-318,-18-19 92,-11-9-47,0-1 0,0 0-1,1-1 1,-1 1-1,1 0 1,-1-1-1,1 1 1,2 0-45,-5-2 5,0 0-1,1 0 1,-1 0 0,0 0-1,0 0 1,1 1 0,-1-1-1,0 0 1,1 0 0,-1 0-1,0 0 1,0 0-1,1 0 1,-1 0 0,0-1-1,1 1 1,-1 0 0,0 0-1,0 0 1,1 0 0,-1 0-1,0 0 1,0 0 0,1 0-1,-1-1 1,0 1 0,0 0-1,0 0 1,1 0 0,-1-1-1,0 1-4,0-1 7,0 0 0,1 1 0,-1-1 0,0 0 0,0 0 0,0 0 1,0 0-1,0 0 0,0 0 0,-1 1 0,1-1 0,0 0 0,0 0 0,-1 0 0,1 0 0,0 0-7,-4-7 24,1 0 1,-1-1 0,0 1-1,-1 1 1,-1-3-25,-5-5 35,-1 1-1,-5-5-34,-18-17 100,-17-11-100,51 47 1,-25-23 25,-1 2-40,6 4-52,-1 2 1,-1 0-1,0 2 0,-19-8 66,38 19-11,-1 0 0,0 1 1,1-1-1,-1 1 0,0 0 0,0 0 0,0 1 0,1-1 0,-1 1 0,0 0 0,0 0 0,0 1 0,0-1 0,-4 2 11,1 1-4,1 0 0,0 0-1,0 1 1,0 0 0,0 0 0,1 0 0,-1 1 0,-4 4 4,0 1 0,1 0 0,0 0 0,1 1 0,0 0 0,0 1 0,1 0 0,1 0 0,-2 4 0,1 2 12,0 1 0,1 0-1,0 1 1,2-1-1,-2 16-11,-1 15 25,2 2 75,3-14 58,3 0-1,0 0 1,4 8-158,-3-31 68,2 0 0,0 0 0,1 0 0,4 10-68,-2-10 69,0-2 0,7 12-69,15 24 166,-24-41-137,0-1 0,0 1 0,0-1 0,1 0 0,4 5-29,-6-10 8,0 1 0,1 0 0,-1-1 0,0 1 0,1-1 0,-1 0 1,1-1-1,0 1 0,0 0 0,0-1 0,-1 0 0,1 0 0,3 1-8,28 2-18,-18-5-15,-4-1-30,0-2-47,-3-1-106,0 0-1,0 0 0,4-4 217,6-5-306,-6 3 42,-1 0-57,-3 3-9,-1 0-67,2-3-143,6-6-342</inkml:trace>
  <inkml:trace contextRef="#ctx0" brushRef="#br0" timeOffset="28593.1742">5673 2852 4736,'-3'3'115,"-9"9"320,-7 11 409,11-12-518,-2 5 82,2-5-273,-3 5 20,1 1 24,2-3-143,0 0-37,4-8-12,0 0 0,0 0 0,1 0 0,0 0 0,0 1 0,-1 6 13,0 4-29,1-5-7,0 0 0,-5 12 36,6-20 2,0 0 4,0 1 0,0 0 1,0 0-1,1 0 1,0 1-1,0-1 1,0 0-1,1 0 1,-1 1-1,1-1 1,0 0-1,1 0 0,0 2-6,9 35 75,-8-33-65,-1-4 6,0 0 0,0 0-1,0 0 1,1 0 0,1 2-16,-2-5 6,0-1 0,0 1 0,0-1 0,0 1 1,0-1-1,0 1 0,1-1 0,-1 0 0,0 0 0,1 0 0,-1 0 0,1 0 0,0 0 0,-1 0 0,1 0 0,-1-1 0,3 1-6,-1 0 15,0 0-1,1 0 0,-1 0 1,1-1-1,-1 0 1,1 1-1,-1-1 0,1-1 1,-1 1-1,1 0 1,-1-1-1,2 0-14,11-5 17,-1-3-36,9-4 3,12-7 58,-20 6 23,0 0-1,-1 0 1,12-16-65,6-11 59,-3 1-76,-29 39 16,5-8 65,-1 0-1,1 0 0,3-10-63,2-5 38,4 1-79,8-8-7,-16 11 52,-3 7 17,6-1 44,-9 13-57,3-3 65,0 0-1,0 0 0,1 0 1,-1 1-1,2-1-72,-4 3 39,1 0 1,0 0-1,0 0 0,-1 0 0,1 0 0,0 1 0,0-1 0,0 1 0,0 0 0,0 0 0,0 0-39,10 0 114,-3 0-40,-6 1-53,-1-1 1,0 1-1,1-1 0,-1 1 0,0 0 0,0 0 0,1 1-21,9 4 112,1 0-42,3-2-36,-13-3-26,1 0 1,-1 0-1,0 1 1,0-1 0,0 1-1,2 1-8,12 7 50,-15-7-45,0-1 0,1 0 0,-1 0 0,1 0 0,-1 0 0,1-1 0,1 1-5,23 3 11,-20-2 1,0-1-46,4 3-135,7-2-195,-12-3 201,-2 0 24,-2 0-25,0 0-63,0 0-77,0 0-67,1 0-139,2 0-326</inkml:trace>
  <inkml:trace contextRef="#ctx0" brushRef="#br0" timeOffset="28982.2532">6592 2447 5728,'0'3'445,"1"0"-52,-1 0-49,0 0-45,0 0-41,1 0-40,0 3 117,0-3-190,-1 0-37,2 4 25,3 9 4,-3-10 2,-1-4-106,4 10 239,1-8-90,1-1-119,6 7 123,-10-7-52,1-2-66,4-2-1,-8 1-48,3 0 88,-3 0 42,-2-1-69,0 1-37,-8 1-12,8-1-9,-9-2 57,6 0 20,-2-2 90,-1-1 36,-3 0-18,4 0-69,-1 0-36,-1-2-9,-3-2 18,-8-7 1,3 0-60,2 0-69,-13-18 17,15 17-3,3 4-2,1-1 0,0 0 0,1 0 0,1-1 0,-5-12 5,0-7-44,1-1-36,0-9 10,9 32 59,0-1-1,1 0 1,1 0 0,0 1-1,0-1 1,1 0-1,1 1 12,0-2-44,0 1 0,1 1 0,0-1 0,1 0-1,1 1 1,0 0 0,2-3 44,17-19-186,2 2 58,-14 17 95,6-4-28,-11 12 62,1 1 1,-1 0 0,1 0-1,5-2-1,4-1-41,1 0-71,2 0-102,-10 5 60,1-1-37,8-3-220,9-5 11,-13 6 171,-1 1-65,-3 2-5,-1 0-50,2 0-121,5-2-289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27T19:31:08.310"/>
    </inkml:context>
    <inkml:brush xml:id="br0">
      <inkml:brushProperty name="width" value="0.35" units="cm"/>
      <inkml:brushProperty name="height" value="0.35" units="cm"/>
      <inkml:brushProperty name="color" value="#66CC00"/>
    </inkml:brush>
  </inkml:definitions>
  <inkml:trace contextRef="#ctx0" brushRef="#br0">5252 3258 480,'-13'-16'171,"11"4"-118,4 7 0,10-3 43,3 1 41,-12 6-82,1 0-1,0-1 0,0 0 1,-1 0-1,1 0 0,-1-1 1,2-1-55,16-22 325,8 6 160,-18 11-358,37-26 318,-22 19-267,0 3-37,34-10 398,-34 8-372,-1 0-38,-3 1-13,1 1 0,8-3-116,3 1 43,0 0 33,145-67 519,-136 60-444,29-14 27,-3 3-80,57-31 42,-46 22-83,-24 14-12,16-8 75,15-12-120,-22 7 149,-4 0-35,-2-2 13,-3-2 1,2-6-128,-38 33 19,148-142 239,-125 116-108,-3-2-1,29-44-149,-29 29 68,-4-1-62,-16 23-45,-2-1 0,-1-1 0,10-41 39,-21 65-5,-2 0 0,0-1 1,-1 1-1,0-1 0,-2 0 0,0 0 0,-1 0 0,-1 0 0,0 0 1,-2 1-1,-1-4 5,-3-7-21,-1 1 0,-1 0 1,-2 1-1,0 0 1,-13-20 20,5 17-3,0 0 1,-2 1-1,-1 1 1,-10-9 2,-19-13 27,-2 2 0,-1 3 0,-3 2-1,-28-13-26,70 44 8,-44-26 59,-7-1-67,-33-10 27,-6 6-38,-105-33-45,131 48 48,-112-41-1,-353-111 103,442 152-88,-204-58 31,136 37 48,-94-10-85,43 21 11,151 25-5,-88-14-17,7 9-62,79 10 34,-1-1 8,-83-7-13,-185 9 7,230 7 37,-285 10-19,266-1-25,2 2-37,-120 26-4,-112 49 58,161-23 33,-93 50-77,82-30 34,126-50 160,-43 26-123,42-13 27,-43 28-43,125-73 16,-114 65-68,4 7-99,58-36 101,-103 80-103,95-65 126,4 1 75,20-19 22,24-21-29,1 1 0,-11 13-25,9-5 9,-12 19-9,0 7-80,-15 40 80,27-53-175,-4 19 175,-6 31-101,23-73 94,-7 23-48,-3 26 55,9-34-7,1 0 0,2 20 7,0 0 6,3 78 56,-1-103-35,2-1 0,0 0 0,2 0 0,2 9-27,3-5 82,8 17-82,-7-16 24,-10-25-22,42 94 63,-33-78-57,0 0-1,1-1 0,0 0 0,2-1-7,38 41 16,3-3 0,35 26-16,-39-34 32,-6-6-11,9 9 1,24 15-22,-30-29 12,189 138 189,-137-103-166,25 17 24,-35-29 34,-21-17-38,100 53 152,-64-44-154,146 59-96,-201-90 41,0-1 1,16 1 1,47 10 32,2 0 51,24 10 13,-49-23 8,-48-9-59,-34-5-42,89 14 75,136 17 215,-149-27-245,54 0-38,-68-2-20,130 5 52,-129-9-21,140-3 81,-69-7-75,-71 6-45,140-11-39,35-17 39,-85 2-55,-72 11 48,44-11 80,69-14 70,-63 10-40,-8-8-26,5 6-43,-24 2-8,62-18-86,-96 34 73,89-9 138,-26 5-10,-110 16-71,0 1 0,0 2-1,20 1-51,-30 2-2,-2-1-36,-2-1-47,0-1-58,-1-1-70,-1-2-81,0-1-93,1-1-104,-11 5 72,0 0-91,0-1-193,2-2-449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8D25A-473C-47C8-A030-14FEBB956EDF}" type="datetimeFigureOut">
              <a:rPr lang="en-US" smtClean="0"/>
              <a:t>5/15/2018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40CDC-8793-49D3-ABD8-9CBC3DBB9C65}" type="slidenum">
              <a:rPr lang="en-US" smtClean="0"/>
              <a:t>‹#›</a:t>
            </a:fld>
            <a:endParaRPr lang="en-US"/>
          </a:p>
        </p:txBody>
      </p:sp>
    </p:spTree>
    <p:extLst>
      <p:ext uri="{BB962C8B-B14F-4D97-AF65-F5344CB8AC3E}">
        <p14:creationId xmlns:p14="http://schemas.microsoft.com/office/powerpoint/2010/main" val="327714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1</a:t>
            </a:fld>
            <a:endParaRPr lang="en-US"/>
          </a:p>
        </p:txBody>
      </p:sp>
    </p:spTree>
    <p:extLst>
      <p:ext uri="{BB962C8B-B14F-4D97-AF65-F5344CB8AC3E}">
        <p14:creationId xmlns:p14="http://schemas.microsoft.com/office/powerpoint/2010/main" val="1859712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21</a:t>
            </a:fld>
            <a:endParaRPr lang="en-US"/>
          </a:p>
        </p:txBody>
      </p:sp>
    </p:spTree>
    <p:extLst>
      <p:ext uri="{BB962C8B-B14F-4D97-AF65-F5344CB8AC3E}">
        <p14:creationId xmlns:p14="http://schemas.microsoft.com/office/powerpoint/2010/main" val="1028623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22</a:t>
            </a:fld>
            <a:endParaRPr lang="en-US"/>
          </a:p>
        </p:txBody>
      </p:sp>
    </p:spTree>
    <p:extLst>
      <p:ext uri="{BB962C8B-B14F-4D97-AF65-F5344CB8AC3E}">
        <p14:creationId xmlns:p14="http://schemas.microsoft.com/office/powerpoint/2010/main" val="319198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23</a:t>
            </a:fld>
            <a:endParaRPr lang="en-US"/>
          </a:p>
        </p:txBody>
      </p:sp>
    </p:spTree>
    <p:extLst>
      <p:ext uri="{BB962C8B-B14F-4D97-AF65-F5344CB8AC3E}">
        <p14:creationId xmlns:p14="http://schemas.microsoft.com/office/powerpoint/2010/main" val="438514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24</a:t>
            </a:fld>
            <a:endParaRPr lang="en-US"/>
          </a:p>
        </p:txBody>
      </p:sp>
    </p:spTree>
    <p:extLst>
      <p:ext uri="{BB962C8B-B14F-4D97-AF65-F5344CB8AC3E}">
        <p14:creationId xmlns:p14="http://schemas.microsoft.com/office/powerpoint/2010/main" val="2209485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25</a:t>
            </a:fld>
            <a:endParaRPr lang="en-US"/>
          </a:p>
        </p:txBody>
      </p:sp>
    </p:spTree>
    <p:extLst>
      <p:ext uri="{BB962C8B-B14F-4D97-AF65-F5344CB8AC3E}">
        <p14:creationId xmlns:p14="http://schemas.microsoft.com/office/powerpoint/2010/main" val="204253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26</a:t>
            </a:fld>
            <a:endParaRPr lang="en-US"/>
          </a:p>
        </p:txBody>
      </p:sp>
    </p:spTree>
    <p:extLst>
      <p:ext uri="{BB962C8B-B14F-4D97-AF65-F5344CB8AC3E}">
        <p14:creationId xmlns:p14="http://schemas.microsoft.com/office/powerpoint/2010/main" val="259544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27</a:t>
            </a:fld>
            <a:endParaRPr lang="en-US"/>
          </a:p>
        </p:txBody>
      </p:sp>
    </p:spTree>
    <p:extLst>
      <p:ext uri="{BB962C8B-B14F-4D97-AF65-F5344CB8AC3E}">
        <p14:creationId xmlns:p14="http://schemas.microsoft.com/office/powerpoint/2010/main" val="287386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28</a:t>
            </a:fld>
            <a:endParaRPr lang="en-US"/>
          </a:p>
        </p:txBody>
      </p:sp>
    </p:spTree>
    <p:extLst>
      <p:ext uri="{BB962C8B-B14F-4D97-AF65-F5344CB8AC3E}">
        <p14:creationId xmlns:p14="http://schemas.microsoft.com/office/powerpoint/2010/main" val="3859236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32</a:t>
            </a:fld>
            <a:endParaRPr lang="en-US"/>
          </a:p>
        </p:txBody>
      </p:sp>
    </p:spTree>
    <p:extLst>
      <p:ext uri="{BB962C8B-B14F-4D97-AF65-F5344CB8AC3E}">
        <p14:creationId xmlns:p14="http://schemas.microsoft.com/office/powerpoint/2010/main" val="2256092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34</a:t>
            </a:fld>
            <a:endParaRPr lang="en-US"/>
          </a:p>
        </p:txBody>
      </p:sp>
    </p:spTree>
    <p:extLst>
      <p:ext uri="{BB962C8B-B14F-4D97-AF65-F5344CB8AC3E}">
        <p14:creationId xmlns:p14="http://schemas.microsoft.com/office/powerpoint/2010/main" val="150183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a:t>
            </a:fld>
            <a:endParaRPr lang="en-US"/>
          </a:p>
        </p:txBody>
      </p:sp>
    </p:spTree>
    <p:extLst>
      <p:ext uri="{BB962C8B-B14F-4D97-AF65-F5344CB8AC3E}">
        <p14:creationId xmlns:p14="http://schemas.microsoft.com/office/powerpoint/2010/main" val="1213572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35</a:t>
            </a:fld>
            <a:endParaRPr lang="en-US"/>
          </a:p>
        </p:txBody>
      </p:sp>
    </p:spTree>
    <p:extLst>
      <p:ext uri="{BB962C8B-B14F-4D97-AF65-F5344CB8AC3E}">
        <p14:creationId xmlns:p14="http://schemas.microsoft.com/office/powerpoint/2010/main" val="406190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36</a:t>
            </a:fld>
            <a:endParaRPr lang="en-US"/>
          </a:p>
        </p:txBody>
      </p:sp>
    </p:spTree>
    <p:extLst>
      <p:ext uri="{BB962C8B-B14F-4D97-AF65-F5344CB8AC3E}">
        <p14:creationId xmlns:p14="http://schemas.microsoft.com/office/powerpoint/2010/main" val="208871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38</a:t>
            </a:fld>
            <a:endParaRPr lang="en-US"/>
          </a:p>
        </p:txBody>
      </p:sp>
    </p:spTree>
    <p:extLst>
      <p:ext uri="{BB962C8B-B14F-4D97-AF65-F5344CB8AC3E}">
        <p14:creationId xmlns:p14="http://schemas.microsoft.com/office/powerpoint/2010/main" val="3585460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39</a:t>
            </a:fld>
            <a:endParaRPr lang="en-US"/>
          </a:p>
        </p:txBody>
      </p:sp>
    </p:spTree>
    <p:extLst>
      <p:ext uri="{BB962C8B-B14F-4D97-AF65-F5344CB8AC3E}">
        <p14:creationId xmlns:p14="http://schemas.microsoft.com/office/powerpoint/2010/main" val="70422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40</a:t>
            </a:fld>
            <a:endParaRPr lang="en-US"/>
          </a:p>
        </p:txBody>
      </p:sp>
    </p:spTree>
    <p:extLst>
      <p:ext uri="{BB962C8B-B14F-4D97-AF65-F5344CB8AC3E}">
        <p14:creationId xmlns:p14="http://schemas.microsoft.com/office/powerpoint/2010/main" val="2223492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41</a:t>
            </a:fld>
            <a:endParaRPr lang="en-US"/>
          </a:p>
        </p:txBody>
      </p:sp>
    </p:spTree>
    <p:extLst>
      <p:ext uri="{BB962C8B-B14F-4D97-AF65-F5344CB8AC3E}">
        <p14:creationId xmlns:p14="http://schemas.microsoft.com/office/powerpoint/2010/main" val="3648216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42</a:t>
            </a:fld>
            <a:endParaRPr lang="en-US"/>
          </a:p>
        </p:txBody>
      </p:sp>
    </p:spTree>
    <p:extLst>
      <p:ext uri="{BB962C8B-B14F-4D97-AF65-F5344CB8AC3E}">
        <p14:creationId xmlns:p14="http://schemas.microsoft.com/office/powerpoint/2010/main" val="2693407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43</a:t>
            </a:fld>
            <a:endParaRPr lang="en-US"/>
          </a:p>
        </p:txBody>
      </p:sp>
    </p:spTree>
    <p:extLst>
      <p:ext uri="{BB962C8B-B14F-4D97-AF65-F5344CB8AC3E}">
        <p14:creationId xmlns:p14="http://schemas.microsoft.com/office/powerpoint/2010/main" val="779145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44</a:t>
            </a:fld>
            <a:endParaRPr lang="en-US"/>
          </a:p>
        </p:txBody>
      </p:sp>
    </p:spTree>
    <p:extLst>
      <p:ext uri="{BB962C8B-B14F-4D97-AF65-F5344CB8AC3E}">
        <p14:creationId xmlns:p14="http://schemas.microsoft.com/office/powerpoint/2010/main" val="3153101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45</a:t>
            </a:fld>
            <a:endParaRPr lang="en-US"/>
          </a:p>
        </p:txBody>
      </p:sp>
    </p:spTree>
    <p:extLst>
      <p:ext uri="{BB962C8B-B14F-4D97-AF65-F5344CB8AC3E}">
        <p14:creationId xmlns:p14="http://schemas.microsoft.com/office/powerpoint/2010/main" val="428961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a:t>
            </a:fld>
            <a:endParaRPr lang="en-US"/>
          </a:p>
        </p:txBody>
      </p:sp>
    </p:spTree>
    <p:extLst>
      <p:ext uri="{BB962C8B-B14F-4D97-AF65-F5344CB8AC3E}">
        <p14:creationId xmlns:p14="http://schemas.microsoft.com/office/powerpoint/2010/main" val="63482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46</a:t>
            </a:fld>
            <a:endParaRPr lang="en-US"/>
          </a:p>
        </p:txBody>
      </p:sp>
    </p:spTree>
    <p:extLst>
      <p:ext uri="{BB962C8B-B14F-4D97-AF65-F5344CB8AC3E}">
        <p14:creationId xmlns:p14="http://schemas.microsoft.com/office/powerpoint/2010/main" val="257599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47</a:t>
            </a:fld>
            <a:endParaRPr lang="en-US"/>
          </a:p>
        </p:txBody>
      </p:sp>
    </p:spTree>
    <p:extLst>
      <p:ext uri="{BB962C8B-B14F-4D97-AF65-F5344CB8AC3E}">
        <p14:creationId xmlns:p14="http://schemas.microsoft.com/office/powerpoint/2010/main" val="701085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48</a:t>
            </a:fld>
            <a:endParaRPr lang="en-US"/>
          </a:p>
        </p:txBody>
      </p:sp>
    </p:spTree>
    <p:extLst>
      <p:ext uri="{BB962C8B-B14F-4D97-AF65-F5344CB8AC3E}">
        <p14:creationId xmlns:p14="http://schemas.microsoft.com/office/powerpoint/2010/main" val="114390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49</a:t>
            </a:fld>
            <a:endParaRPr lang="en-US"/>
          </a:p>
        </p:txBody>
      </p:sp>
    </p:spTree>
    <p:extLst>
      <p:ext uri="{BB962C8B-B14F-4D97-AF65-F5344CB8AC3E}">
        <p14:creationId xmlns:p14="http://schemas.microsoft.com/office/powerpoint/2010/main" val="340069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50</a:t>
            </a:fld>
            <a:endParaRPr lang="en-US"/>
          </a:p>
        </p:txBody>
      </p:sp>
    </p:spTree>
    <p:extLst>
      <p:ext uri="{BB962C8B-B14F-4D97-AF65-F5344CB8AC3E}">
        <p14:creationId xmlns:p14="http://schemas.microsoft.com/office/powerpoint/2010/main" val="3701810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51</a:t>
            </a:fld>
            <a:endParaRPr lang="en-US"/>
          </a:p>
        </p:txBody>
      </p:sp>
    </p:spTree>
    <p:extLst>
      <p:ext uri="{BB962C8B-B14F-4D97-AF65-F5344CB8AC3E}">
        <p14:creationId xmlns:p14="http://schemas.microsoft.com/office/powerpoint/2010/main" val="3284446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52</a:t>
            </a:fld>
            <a:endParaRPr lang="en-US"/>
          </a:p>
        </p:txBody>
      </p:sp>
    </p:spTree>
    <p:extLst>
      <p:ext uri="{BB962C8B-B14F-4D97-AF65-F5344CB8AC3E}">
        <p14:creationId xmlns:p14="http://schemas.microsoft.com/office/powerpoint/2010/main" val="4271956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53</a:t>
            </a:fld>
            <a:endParaRPr lang="en-US"/>
          </a:p>
        </p:txBody>
      </p:sp>
    </p:spTree>
    <p:extLst>
      <p:ext uri="{BB962C8B-B14F-4D97-AF65-F5344CB8AC3E}">
        <p14:creationId xmlns:p14="http://schemas.microsoft.com/office/powerpoint/2010/main" val="1285768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54</a:t>
            </a:fld>
            <a:endParaRPr lang="en-US"/>
          </a:p>
        </p:txBody>
      </p:sp>
    </p:spTree>
    <p:extLst>
      <p:ext uri="{BB962C8B-B14F-4D97-AF65-F5344CB8AC3E}">
        <p14:creationId xmlns:p14="http://schemas.microsoft.com/office/powerpoint/2010/main" val="3266729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55</a:t>
            </a:fld>
            <a:endParaRPr lang="en-US"/>
          </a:p>
        </p:txBody>
      </p:sp>
    </p:spTree>
    <p:extLst>
      <p:ext uri="{BB962C8B-B14F-4D97-AF65-F5344CB8AC3E}">
        <p14:creationId xmlns:p14="http://schemas.microsoft.com/office/powerpoint/2010/main" val="176324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a:t>
            </a:fld>
            <a:endParaRPr lang="en-US"/>
          </a:p>
        </p:txBody>
      </p:sp>
    </p:spTree>
    <p:extLst>
      <p:ext uri="{BB962C8B-B14F-4D97-AF65-F5344CB8AC3E}">
        <p14:creationId xmlns:p14="http://schemas.microsoft.com/office/powerpoint/2010/main" val="3043406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56</a:t>
            </a:fld>
            <a:endParaRPr lang="en-US"/>
          </a:p>
        </p:txBody>
      </p:sp>
    </p:spTree>
    <p:extLst>
      <p:ext uri="{BB962C8B-B14F-4D97-AF65-F5344CB8AC3E}">
        <p14:creationId xmlns:p14="http://schemas.microsoft.com/office/powerpoint/2010/main" val="1162692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57</a:t>
            </a:fld>
            <a:endParaRPr lang="en-US"/>
          </a:p>
        </p:txBody>
      </p:sp>
    </p:spTree>
    <p:extLst>
      <p:ext uri="{BB962C8B-B14F-4D97-AF65-F5344CB8AC3E}">
        <p14:creationId xmlns:p14="http://schemas.microsoft.com/office/powerpoint/2010/main" val="2348162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58</a:t>
            </a:fld>
            <a:endParaRPr lang="en-US"/>
          </a:p>
        </p:txBody>
      </p:sp>
    </p:spTree>
    <p:extLst>
      <p:ext uri="{BB962C8B-B14F-4D97-AF65-F5344CB8AC3E}">
        <p14:creationId xmlns:p14="http://schemas.microsoft.com/office/powerpoint/2010/main" val="300366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59</a:t>
            </a:fld>
            <a:endParaRPr lang="en-US"/>
          </a:p>
        </p:txBody>
      </p:sp>
    </p:spTree>
    <p:extLst>
      <p:ext uri="{BB962C8B-B14F-4D97-AF65-F5344CB8AC3E}">
        <p14:creationId xmlns:p14="http://schemas.microsoft.com/office/powerpoint/2010/main" val="3135431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60</a:t>
            </a:fld>
            <a:endParaRPr lang="en-US"/>
          </a:p>
        </p:txBody>
      </p:sp>
    </p:spTree>
    <p:extLst>
      <p:ext uri="{BB962C8B-B14F-4D97-AF65-F5344CB8AC3E}">
        <p14:creationId xmlns:p14="http://schemas.microsoft.com/office/powerpoint/2010/main" val="3933173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61</a:t>
            </a:fld>
            <a:endParaRPr lang="en-US"/>
          </a:p>
        </p:txBody>
      </p:sp>
    </p:spTree>
    <p:extLst>
      <p:ext uri="{BB962C8B-B14F-4D97-AF65-F5344CB8AC3E}">
        <p14:creationId xmlns:p14="http://schemas.microsoft.com/office/powerpoint/2010/main" val="2186519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62</a:t>
            </a:fld>
            <a:endParaRPr lang="en-US"/>
          </a:p>
        </p:txBody>
      </p:sp>
    </p:spTree>
    <p:extLst>
      <p:ext uri="{BB962C8B-B14F-4D97-AF65-F5344CB8AC3E}">
        <p14:creationId xmlns:p14="http://schemas.microsoft.com/office/powerpoint/2010/main" val="258206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63</a:t>
            </a:fld>
            <a:endParaRPr lang="en-US"/>
          </a:p>
        </p:txBody>
      </p:sp>
    </p:spTree>
    <p:extLst>
      <p:ext uri="{BB962C8B-B14F-4D97-AF65-F5344CB8AC3E}">
        <p14:creationId xmlns:p14="http://schemas.microsoft.com/office/powerpoint/2010/main" val="2252330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64</a:t>
            </a:fld>
            <a:endParaRPr lang="en-US"/>
          </a:p>
        </p:txBody>
      </p:sp>
    </p:spTree>
    <p:extLst>
      <p:ext uri="{BB962C8B-B14F-4D97-AF65-F5344CB8AC3E}">
        <p14:creationId xmlns:p14="http://schemas.microsoft.com/office/powerpoint/2010/main" val="3269985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65</a:t>
            </a:fld>
            <a:endParaRPr lang="en-US"/>
          </a:p>
        </p:txBody>
      </p:sp>
    </p:spTree>
    <p:extLst>
      <p:ext uri="{BB962C8B-B14F-4D97-AF65-F5344CB8AC3E}">
        <p14:creationId xmlns:p14="http://schemas.microsoft.com/office/powerpoint/2010/main" val="403340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8</a:t>
            </a:fld>
            <a:endParaRPr lang="en-US"/>
          </a:p>
        </p:txBody>
      </p:sp>
    </p:spTree>
    <p:extLst>
      <p:ext uri="{BB962C8B-B14F-4D97-AF65-F5344CB8AC3E}">
        <p14:creationId xmlns:p14="http://schemas.microsoft.com/office/powerpoint/2010/main" val="1849530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66</a:t>
            </a:fld>
            <a:endParaRPr lang="en-US"/>
          </a:p>
        </p:txBody>
      </p:sp>
    </p:spTree>
    <p:extLst>
      <p:ext uri="{BB962C8B-B14F-4D97-AF65-F5344CB8AC3E}">
        <p14:creationId xmlns:p14="http://schemas.microsoft.com/office/powerpoint/2010/main" val="19694927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67</a:t>
            </a:fld>
            <a:endParaRPr lang="en-US"/>
          </a:p>
        </p:txBody>
      </p:sp>
    </p:spTree>
    <p:extLst>
      <p:ext uri="{BB962C8B-B14F-4D97-AF65-F5344CB8AC3E}">
        <p14:creationId xmlns:p14="http://schemas.microsoft.com/office/powerpoint/2010/main" val="7919425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68</a:t>
            </a:fld>
            <a:endParaRPr lang="en-US"/>
          </a:p>
        </p:txBody>
      </p:sp>
    </p:spTree>
    <p:extLst>
      <p:ext uri="{BB962C8B-B14F-4D97-AF65-F5344CB8AC3E}">
        <p14:creationId xmlns:p14="http://schemas.microsoft.com/office/powerpoint/2010/main" val="2656111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70</a:t>
            </a:fld>
            <a:endParaRPr lang="en-US"/>
          </a:p>
        </p:txBody>
      </p:sp>
    </p:spTree>
    <p:extLst>
      <p:ext uri="{BB962C8B-B14F-4D97-AF65-F5344CB8AC3E}">
        <p14:creationId xmlns:p14="http://schemas.microsoft.com/office/powerpoint/2010/main" val="2142873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10E2C-E6FA-4BCE-B96A-81824A178737}" type="slidenum">
              <a:rPr lang="en-US" smtClean="0"/>
              <a:t>71</a:t>
            </a:fld>
            <a:endParaRPr lang="en-US"/>
          </a:p>
        </p:txBody>
      </p:sp>
    </p:spTree>
    <p:extLst>
      <p:ext uri="{BB962C8B-B14F-4D97-AF65-F5344CB8AC3E}">
        <p14:creationId xmlns:p14="http://schemas.microsoft.com/office/powerpoint/2010/main" val="128077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9</a:t>
            </a:fld>
            <a:endParaRPr lang="en-US"/>
          </a:p>
        </p:txBody>
      </p:sp>
    </p:spTree>
    <p:extLst>
      <p:ext uri="{BB962C8B-B14F-4D97-AF65-F5344CB8AC3E}">
        <p14:creationId xmlns:p14="http://schemas.microsoft.com/office/powerpoint/2010/main" val="160701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10</a:t>
            </a:fld>
            <a:endParaRPr lang="en-US"/>
          </a:p>
        </p:txBody>
      </p:sp>
    </p:spTree>
    <p:extLst>
      <p:ext uri="{BB962C8B-B14F-4D97-AF65-F5344CB8AC3E}">
        <p14:creationId xmlns:p14="http://schemas.microsoft.com/office/powerpoint/2010/main" val="396790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11</a:t>
            </a:fld>
            <a:endParaRPr lang="en-US"/>
          </a:p>
        </p:txBody>
      </p:sp>
    </p:spTree>
    <p:extLst>
      <p:ext uri="{BB962C8B-B14F-4D97-AF65-F5344CB8AC3E}">
        <p14:creationId xmlns:p14="http://schemas.microsoft.com/office/powerpoint/2010/main" val="133463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140CDC-8793-49D3-ABD8-9CBC3DBB9C65}" type="slidenum">
              <a:rPr lang="en-US" smtClean="0"/>
              <a:t>20</a:t>
            </a:fld>
            <a:endParaRPr lang="en-US"/>
          </a:p>
        </p:txBody>
      </p:sp>
    </p:spTree>
    <p:extLst>
      <p:ext uri="{BB962C8B-B14F-4D97-AF65-F5344CB8AC3E}">
        <p14:creationId xmlns:p14="http://schemas.microsoft.com/office/powerpoint/2010/main" val="2776853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2D8D-C84E-4947-92E3-29C0F5024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6C1BB-4135-49D4-99BD-0DC7E40AD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86327D-F262-4685-B024-82E6D377C721}"/>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5" name="Footer Placeholder 4">
            <a:extLst>
              <a:ext uri="{FF2B5EF4-FFF2-40B4-BE49-F238E27FC236}">
                <a16:creationId xmlns:a16="http://schemas.microsoft.com/office/drawing/2014/main" id="{DDFCEC1F-6CCD-4B5A-A4CC-88671B55E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62679-4896-459F-95E3-4581AD465020}"/>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139741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5E76-4138-4796-AF3E-3102C894DE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F15269-9FE1-4C1A-8746-41366CE7E45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87A64-28A9-469D-9C6F-FE24F5A56D86}"/>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5" name="Footer Placeholder 4">
            <a:extLst>
              <a:ext uri="{FF2B5EF4-FFF2-40B4-BE49-F238E27FC236}">
                <a16:creationId xmlns:a16="http://schemas.microsoft.com/office/drawing/2014/main" id="{DB0CDC61-D83A-4129-BED9-3209D740B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8F180-ACE1-4F32-BFCB-146C9EA2A020}"/>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1161519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DDA4DA-B0A9-4628-B0E7-8AD65D3E18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B64DC1-235A-45C1-934C-1F85457EEE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F548B-0900-44E8-94C6-CF2D5114238A}"/>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5" name="Footer Placeholder 4">
            <a:extLst>
              <a:ext uri="{FF2B5EF4-FFF2-40B4-BE49-F238E27FC236}">
                <a16:creationId xmlns:a16="http://schemas.microsoft.com/office/drawing/2014/main" id="{4C6F771A-2C8D-4E85-B09F-D1F3269F0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62F7C-0B3A-4BBC-B48C-1C9930F33AB5}"/>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2731857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C1D8-8957-4616-AE93-7C7C7AA1A6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2A7133-B36B-469D-AB3D-F021020BC7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BD362E-529F-4FF5-9FDD-6E568C5B714A}"/>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5" name="Footer Placeholder 4">
            <a:extLst>
              <a:ext uri="{FF2B5EF4-FFF2-40B4-BE49-F238E27FC236}">
                <a16:creationId xmlns:a16="http://schemas.microsoft.com/office/drawing/2014/main" id="{78F544B0-1FC3-4745-ADB9-80FE3F2EB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8E13D-D3BA-4704-AC57-83A3E38047C6}"/>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85245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D54C-A169-4469-AA0B-484C2B2E86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A73CD-3C20-447E-A30C-BBF9DA674D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2D02E0-2F64-4800-8FF6-1899C026BC6B}"/>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5" name="Footer Placeholder 4">
            <a:extLst>
              <a:ext uri="{FF2B5EF4-FFF2-40B4-BE49-F238E27FC236}">
                <a16:creationId xmlns:a16="http://schemas.microsoft.com/office/drawing/2014/main" id="{CE176C1A-DDCF-49A2-8CE5-3F8022AF1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30C79-7CA9-4A6A-9922-C7DDAD55A2E2}"/>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232419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9C26-14AA-4704-9A35-1D3AC9BAD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323444-A1E5-4F8F-AD53-52FEE15687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F0E21B-D1CA-46D8-BE8C-D5930BE5CC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000EE8-25AF-4F39-B767-451F3C7B38FF}"/>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6" name="Footer Placeholder 5">
            <a:extLst>
              <a:ext uri="{FF2B5EF4-FFF2-40B4-BE49-F238E27FC236}">
                <a16:creationId xmlns:a16="http://schemas.microsoft.com/office/drawing/2014/main" id="{C15B24A5-2CCA-4F1C-84E5-C4E290AFA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B40EF-7F8F-4577-BD9D-8A33F0F8E260}"/>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57425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670E-0B18-4E76-B056-67500B7E27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72463A-67EA-4418-B1A3-EF9E7BDCE3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50EE36-D7FB-4BEB-86A9-EF5408BE60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96AECA-066D-41EB-8EE9-FAC3CF0C9D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7F22B1-5452-4711-B93C-400D961917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D0826D-6164-4020-909C-71F006EBF843}"/>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8" name="Footer Placeholder 7">
            <a:extLst>
              <a:ext uri="{FF2B5EF4-FFF2-40B4-BE49-F238E27FC236}">
                <a16:creationId xmlns:a16="http://schemas.microsoft.com/office/drawing/2014/main" id="{27C66286-AD87-4D86-8CA6-9684E6DDC8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57926F-2C53-4BA0-81FA-B02BABFC1006}"/>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410184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0A91-8EA7-4223-A857-A100114401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53ACB6-1C8D-4937-A2C9-B3C793A02FDB}"/>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4" name="Footer Placeholder 3">
            <a:extLst>
              <a:ext uri="{FF2B5EF4-FFF2-40B4-BE49-F238E27FC236}">
                <a16:creationId xmlns:a16="http://schemas.microsoft.com/office/drawing/2014/main" id="{E4A2E7DB-A09C-434E-9611-7311E7F921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EB825D-3B2E-4A4C-B583-A2265510B503}"/>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169858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81695B-E4B4-4A7F-86AF-8A56745644FF}"/>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3" name="Footer Placeholder 2">
            <a:extLst>
              <a:ext uri="{FF2B5EF4-FFF2-40B4-BE49-F238E27FC236}">
                <a16:creationId xmlns:a16="http://schemas.microsoft.com/office/drawing/2014/main" id="{BB7D86DC-5792-428F-B5AE-8357BBF2E9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559FE-E348-4EA6-A761-C34147111884}"/>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232690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09C2-0E91-40B9-96B1-B5D87CE73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7ABD36-084E-4C2A-AED5-938F53BC77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389DF7-602D-4C4D-BD69-3446DDCE1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8AD12D-B1E4-4CFD-BE22-A1C729EF2966}"/>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6" name="Footer Placeholder 5">
            <a:extLst>
              <a:ext uri="{FF2B5EF4-FFF2-40B4-BE49-F238E27FC236}">
                <a16:creationId xmlns:a16="http://schemas.microsoft.com/office/drawing/2014/main" id="{85BB86A5-8A16-4626-8BA9-47B891603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DC329-AB02-4A56-AE76-9406FC0F7F48}"/>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322920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6073-E2BC-41F4-9720-A99AA6E72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6611A8-2622-48AC-8889-4215F4C71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51E2F5-3DAB-45AB-A8D9-F2A33164A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DF3662-4532-4648-BA52-E43FE527FF19}"/>
              </a:ext>
            </a:extLst>
          </p:cNvPr>
          <p:cNvSpPr>
            <a:spLocks noGrp="1"/>
          </p:cNvSpPr>
          <p:nvPr>
            <p:ph type="dt" sz="half" idx="10"/>
          </p:nvPr>
        </p:nvSpPr>
        <p:spPr/>
        <p:txBody>
          <a:bodyPr/>
          <a:lstStyle/>
          <a:p>
            <a:fld id="{19FAFB77-4C12-418D-9A6D-D043C8C8EAE0}" type="datetimeFigureOut">
              <a:rPr lang="en-US" smtClean="0"/>
              <a:t>5/15/2018</a:t>
            </a:fld>
            <a:endParaRPr lang="en-US"/>
          </a:p>
        </p:txBody>
      </p:sp>
      <p:sp>
        <p:nvSpPr>
          <p:cNvPr id="6" name="Footer Placeholder 5">
            <a:extLst>
              <a:ext uri="{FF2B5EF4-FFF2-40B4-BE49-F238E27FC236}">
                <a16:creationId xmlns:a16="http://schemas.microsoft.com/office/drawing/2014/main" id="{0EDEDB5A-F653-4C08-8920-8644B8EA5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D8433-8F8D-4BDB-896A-7B70AB585967}"/>
              </a:ext>
            </a:extLst>
          </p:cNvPr>
          <p:cNvSpPr>
            <a:spLocks noGrp="1"/>
          </p:cNvSpPr>
          <p:nvPr>
            <p:ph type="sldNum" sz="quarter" idx="12"/>
          </p:nvPr>
        </p:nvSpPr>
        <p:spPr/>
        <p:txBody>
          <a:bodyPr/>
          <a:lstStyle/>
          <a:p>
            <a:fld id="{D4BF3A23-1CAD-43F6-A336-D6D4E33FE188}" type="slidenum">
              <a:rPr lang="en-US" smtClean="0"/>
              <a:t>‹#›</a:t>
            </a:fld>
            <a:endParaRPr lang="en-US"/>
          </a:p>
        </p:txBody>
      </p:sp>
    </p:spTree>
    <p:extLst>
      <p:ext uri="{BB962C8B-B14F-4D97-AF65-F5344CB8AC3E}">
        <p14:creationId xmlns:p14="http://schemas.microsoft.com/office/powerpoint/2010/main" val="150583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7524F6-5E4B-4B4D-AE20-F3C406D3BA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130C4-D3D9-4A8B-85CC-02D87D26FF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334EA-321A-4DFF-B370-2061A372E5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AFB77-4C12-418D-9A6D-D043C8C8EAE0}" type="datetimeFigureOut">
              <a:rPr lang="en-US" smtClean="0"/>
              <a:t>5/15/2018</a:t>
            </a:fld>
            <a:endParaRPr lang="en-US"/>
          </a:p>
        </p:txBody>
      </p:sp>
      <p:sp>
        <p:nvSpPr>
          <p:cNvPr id="5" name="Footer Placeholder 4">
            <a:extLst>
              <a:ext uri="{FF2B5EF4-FFF2-40B4-BE49-F238E27FC236}">
                <a16:creationId xmlns:a16="http://schemas.microsoft.com/office/drawing/2014/main" id="{75B000EF-CE74-448E-9D45-EE7AD37007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93F556-A48B-4C1C-BC36-E8A6521EE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F3A23-1CAD-43F6-A336-D6D4E33FE188}" type="slidenum">
              <a:rPr lang="en-US" smtClean="0"/>
              <a:t>‹#›</a:t>
            </a:fld>
            <a:endParaRPr lang="en-US"/>
          </a:p>
        </p:txBody>
      </p:sp>
    </p:spTree>
    <p:extLst>
      <p:ext uri="{BB962C8B-B14F-4D97-AF65-F5344CB8AC3E}">
        <p14:creationId xmlns:p14="http://schemas.microsoft.com/office/powerpoint/2010/main" val="1491451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en.wikipedia.org/wiki/twitter?uselang=j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amp;ehk=smbXP8lB"/><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en.wikipedia.org/wiki/Tack_(sailing)" TargetMode="External"/><Relationship Id="rId5" Type="http://schemas.openxmlformats.org/officeDocument/2006/relationships/image" Target="../media/image10.jpg&amp;ehk=EsRYgdO2MoTxNZvR6UFN6A&amp;r=0&amp;pid=OfficeInsert"/><Relationship Id="rId4" Type="http://schemas.openxmlformats.org/officeDocument/2006/relationships/hyperlink" Target="https://en.wikipedia.org/wiki/File:Beating_to_windward.sv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amp;ehk=W0pE"/><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lambsearsandhoney.com/2011/06/3036/" TargetMode="Externa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hyperlink" Target="http://jettstock.deviantart.com/art/big-fluffy-dog-125943588"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kyawawatimes.blog.fc2.com/blog-entry-53.html"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it.wikipedia.org/wiki/File:Sad-pug.jpg" TargetMode="External"/><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hyperlink" Target="http://it.wikipedia.org/wiki/File:Sad-pug.jpg"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englishfeast.wikispaces.com/Shopping+Puzzl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nglishfeast.wikispaces.com/Shopping+Puzzl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glishfeast.wikispaces.com/Shopping+Puzzl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amp;ehk="/><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flickr.com/photos/rockle/4338264198"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customXml" Target="../ink/ink3.xml"/><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languagelabunleashed.org/2014/03/twenty-question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g&amp;ehk=9QFGftYhfgmo4rsmuEgy"/><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creativecommons.org/licenses/by-nc-nd/4.0/" TargetMode="External"/><Relationship Id="rId4" Type="http://schemas.openxmlformats.org/officeDocument/2006/relationships/hyperlink" Target="http://eternosaprendizes.com/2016/02/17/a-via-lactea-sobre-os-pinaculos-na-australia-por-michael-goh/"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howtosavetheworld.ca/2012/08/02/the-ten-hardest-questions/"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emiretiredjedi.deviantart.com/art/sleepy-dog-weimaraner-283393266" TargetMode="External"/><Relationship Id="rId5" Type="http://schemas.openxmlformats.org/officeDocument/2006/relationships/image" Target="../media/image27.jpg"/><Relationship Id="rId4" Type="http://schemas.openxmlformats.org/officeDocument/2006/relationships/hyperlink" Target="https://creativecommons.org/licenses/by-nc-sa/2.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investitwisely.com/when-do-you-need-to-formalize-contracts-with-your-significant-other/"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en.wikipedia.org/wiki/File:2011.06.19_gray_squirrel,_Kensington_Gardens,_London,_UK_008cc.jp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languagelabunleashed.org/2014/03/twenty-question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eternosaprendizes.com/2016/02/17/a-via-lactea-sobre-os-pinaculos-na-australia-por-michael-goh/"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5.jpg&amp;ehk=EAumOu0UulsnCceN1LIHLg&amp;r=0&amp;pid=OfficeInsert"/><Relationship Id="rId4" Type="http://schemas.openxmlformats.org/officeDocument/2006/relationships/hyperlink" Target="https://creativecommons.org/licenses/by-nc-nd/4.0/"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languagelabunleashed.org/2014/03/twenty-question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lalegal.cl/noticia/697" TargetMode="Externa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hyperlink" Target="http://g3t.wikispaces.com/gaia"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g&amp;ehk=fwOw6YkVT"/><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commons.wikimedia.org/wiki/File:Cliff_Face_West_Wales.jp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jpg&amp;ehk=fwOw6YkVT"/><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commons.wikimedia.org/wiki/File:Aiga_stairs.svg" TargetMode="External"/><Relationship Id="rId5" Type="http://schemas.openxmlformats.org/officeDocument/2006/relationships/image" Target="../media/image42.png&amp;ehk=YBJ9s1XtTrG"/><Relationship Id="rId4" Type="http://schemas.openxmlformats.org/officeDocument/2006/relationships/hyperlink" Target="https://commons.wikimedia.org/wiki/File:Cliff_Face_West_Wales.jp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1.jpg&amp;ehk=fwOw6YkVT"/><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hyperlink" Target="http://diy.stackexchange.com/questions/5208/how-can-i-build-a-custom-stair-case-in-a-small-space" TargetMode="External"/><Relationship Id="rId5" Type="http://schemas.openxmlformats.org/officeDocument/2006/relationships/image" Target="../media/image43.png&amp;ehk=1RWQl74AdjB2PHNSXsatJg&amp;r=0&amp;pid=OfficeInsert"/><Relationship Id="rId4" Type="http://schemas.openxmlformats.org/officeDocument/2006/relationships/hyperlink" Target="https://commons.wikimedia.org/wiki/File:Cliff_Face_West_Wales.jp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amp;ehk=iQLNr0pLQ6JoxDL8C2yVNQ&amp;r=0&amp;pid=OfficeInsert"/><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flickr.com/photos/lumaxart/2293239853/"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g&amp;ehk=iQLNr0pLQ6JoxDL8C2yVNQ&amp;r=0&amp;pid=OfficeInsert"/><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flickr.com/photos/lumaxart/2293239853/" TargetMode="Externa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g&amp;ehk=iQLNr0pLQ6JoxDL8C2yVNQ&amp;r=0&amp;pid=OfficeInsert"/><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www.flickr.com/photos/lumaxart/2293239853/" TargetMode="Externa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g&amp;ehk=iQLNr0pLQ6JoxDL8C2yVNQ&amp;r=0&amp;pid=OfficeInsert"/><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www.flickr.com/photos/lumaxart/2293239853/" TargetMode="Externa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commons.wikimedia.org/wiki/File:JRT_with_Ball.jpg" TargetMode="External"/><Relationship Id="rId2" Type="http://schemas.openxmlformats.org/officeDocument/2006/relationships/image" Target="../media/image45.jpg"/><Relationship Id="rId1" Type="http://schemas.openxmlformats.org/officeDocument/2006/relationships/slideLayout" Target="../slideLayouts/slideLayout8.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it.wikipedia.org/wiki/File:Sad-pug.jpg" TargetMode="External"/><Relationship Id="rId7" Type="http://schemas.openxmlformats.org/officeDocument/2006/relationships/hyperlink" Target="https://creativecommons.org/licenses/by-sa/3.0/"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mcses.deviantart.com/art/Cute-Grey-Cat-V-III-59671186" TargetMode="Externa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hyperlink" Target="http://www.flickr.com/photos/lumaxart/2293239853/" TargetMode="External"/><Relationship Id="rId4" Type="http://schemas.openxmlformats.org/officeDocument/2006/relationships/image" Target="../media/image44.jpg&amp;ehk=iQLNr0pLQ6JoxDL8C2yVNQ&amp;r=0&amp;pid=OfficeInsert"/></Relationships>
</file>

<file path=ppt/slides/_rels/slide71.xml.rels><?xml version="1.0" encoding="UTF-8" standalone="yes"?>
<Relationships xmlns="http://schemas.openxmlformats.org/package/2006/relationships"><Relationship Id="rId3" Type="http://schemas.openxmlformats.org/officeDocument/2006/relationships/hyperlink" Target="mailto:kdollard@microsoft.co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analisisdemedios.blogspot.com/2013/05/twitter-recopilara-informacion-personal.html" TargetMode="Externa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6.jpg&amp;ehk=M2gRqwFlhMxphh3jCV1V2w&amp;r=0&amp;pid=OfficeInsert"/><Relationship Id="rId7" Type="http://schemas.openxmlformats.org/officeDocument/2006/relationships/hyperlink" Target="http://commons.wikimedia.org/wiki/File:Maze_simple.sv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amp;ehk=hcwRm4DnmYHgt"/><Relationship Id="rId5" Type="http://schemas.openxmlformats.org/officeDocument/2006/relationships/image" Target="../media/image7.png&amp;ehk=pay1MyXy1xhkczd23jwDnw&amp;r=0&amp;pid=OfficeInsert"/><Relationship Id="rId4" Type="http://schemas.openxmlformats.org/officeDocument/2006/relationships/hyperlink" Target="http://www.flickr.com/photos/lamenta3/43495766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DAED-7793-4237-ABC1-72A03935D5F6}"/>
              </a:ext>
            </a:extLst>
          </p:cNvPr>
          <p:cNvSpPr>
            <a:spLocks noGrp="1"/>
          </p:cNvSpPr>
          <p:nvPr>
            <p:ph type="ctrTitle"/>
          </p:nvPr>
        </p:nvSpPr>
        <p:spPr/>
        <p:txBody>
          <a:bodyPr>
            <a:normAutofit/>
          </a:bodyPr>
          <a:lstStyle/>
          <a:p>
            <a:r>
              <a:rPr lang="en-US" cap="all" dirty="0"/>
              <a:t>.NET STANDARD: </a:t>
            </a:r>
            <a:br>
              <a:rPr lang="en-US" cap="all" dirty="0"/>
            </a:br>
            <a:r>
              <a:rPr lang="en-US" sz="4400" cap="all" dirty="0"/>
              <a:t>THE ROUTE TO </a:t>
            </a:r>
            <a:br>
              <a:rPr lang="en-US" sz="4400" cap="all" dirty="0"/>
            </a:br>
            <a:r>
              <a:rPr lang="en-US" sz="4400" cap="all" dirty="0"/>
              <a:t>PLATFORM INDEPENDENCE</a:t>
            </a:r>
            <a:endParaRPr lang="en-US" dirty="0"/>
          </a:p>
        </p:txBody>
      </p:sp>
      <p:sp>
        <p:nvSpPr>
          <p:cNvPr id="6" name="Subtitle 2">
            <a:extLst>
              <a:ext uri="{FF2B5EF4-FFF2-40B4-BE49-F238E27FC236}">
                <a16:creationId xmlns:a16="http://schemas.microsoft.com/office/drawing/2014/main" id="{B8C084F0-2D5D-480C-BAC2-090305D2F6D6}"/>
              </a:ext>
            </a:extLst>
          </p:cNvPr>
          <p:cNvSpPr>
            <a:spLocks noGrp="1"/>
          </p:cNvSpPr>
          <p:nvPr>
            <p:ph type="subTitle" idx="1"/>
          </p:nvPr>
        </p:nvSpPr>
        <p:spPr>
          <a:xfrm>
            <a:off x="1524000" y="3725752"/>
            <a:ext cx="9144000" cy="1841331"/>
          </a:xfrm>
        </p:spPr>
        <p:txBody>
          <a:bodyPr>
            <a:normAutofit lnSpcReduction="10000"/>
          </a:bodyPr>
          <a:lstStyle/>
          <a:p>
            <a:r>
              <a:rPr lang="en-US" sz="3600" dirty="0"/>
              <a:t>Kathleen Dollard</a:t>
            </a:r>
          </a:p>
          <a:p>
            <a:r>
              <a:rPr lang="en-US" dirty="0"/>
              <a:t>.NET Team, Microsoft</a:t>
            </a:r>
          </a:p>
          <a:p>
            <a:r>
              <a:rPr lang="en-US" dirty="0"/>
              <a:t>   @</a:t>
            </a:r>
            <a:r>
              <a:rPr lang="en-US" dirty="0" err="1"/>
              <a:t>KathleenDollard</a:t>
            </a:r>
            <a:endParaRPr lang="en-US" dirty="0"/>
          </a:p>
          <a:p>
            <a:r>
              <a:rPr lang="en-US" dirty="0"/>
              <a:t>kdollard@microsoft.com</a:t>
            </a:r>
          </a:p>
          <a:p>
            <a:endParaRPr lang="en-US" dirty="0"/>
          </a:p>
          <a:p>
            <a:endParaRPr lang="en-US" dirty="0"/>
          </a:p>
        </p:txBody>
      </p:sp>
      <p:pic>
        <p:nvPicPr>
          <p:cNvPr id="7" name="Picture 6">
            <a:extLst>
              <a:ext uri="{FF2B5EF4-FFF2-40B4-BE49-F238E27FC236}">
                <a16:creationId xmlns:a16="http://schemas.microsoft.com/office/drawing/2014/main" id="{F0394C21-8460-479D-A803-F0D1E5FAEC5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49364" y="4592341"/>
            <a:ext cx="560518" cy="454020"/>
          </a:xfrm>
          <a:prstGeom prst="rect">
            <a:avLst/>
          </a:prstGeom>
        </p:spPr>
      </p:pic>
    </p:spTree>
    <p:extLst>
      <p:ext uri="{BB962C8B-B14F-4D97-AF65-F5344CB8AC3E}">
        <p14:creationId xmlns:p14="http://schemas.microsoft.com/office/powerpoint/2010/main" val="181442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B292BA-4A1E-42F6-B14E-5C87CA52FF5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29164" y="220751"/>
            <a:ext cx="8257729" cy="6858000"/>
          </a:xfrm>
          <a:prstGeom prst="rect">
            <a:avLst/>
          </a:prstGeom>
        </p:spPr>
      </p:pic>
      <p:pic>
        <p:nvPicPr>
          <p:cNvPr id="11" name="Picture 10">
            <a:extLst>
              <a:ext uri="{FF2B5EF4-FFF2-40B4-BE49-F238E27FC236}">
                <a16:creationId xmlns:a16="http://schemas.microsoft.com/office/drawing/2014/main" id="{2EF556BE-63E7-4313-8275-A4FF072848E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1350507"/>
            <a:ext cx="6232550" cy="4960071"/>
          </a:xfrm>
          <a:prstGeom prst="rect">
            <a:avLst/>
          </a:prstGeom>
        </p:spPr>
      </p:pic>
      <p:sp>
        <p:nvSpPr>
          <p:cNvPr id="19" name="Rectangle 18">
            <a:extLst>
              <a:ext uri="{FF2B5EF4-FFF2-40B4-BE49-F238E27FC236}">
                <a16:creationId xmlns:a16="http://schemas.microsoft.com/office/drawing/2014/main" id="{57EA125D-6971-41C6-A214-132D0B4B06A0}"/>
              </a:ext>
            </a:extLst>
          </p:cNvPr>
          <p:cNvSpPr/>
          <p:nvPr/>
        </p:nvSpPr>
        <p:spPr>
          <a:xfrm>
            <a:off x="10226650" y="2545690"/>
            <a:ext cx="2399385" cy="2084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14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7EA125D-6971-41C6-A214-132D0B4B06A0}"/>
              </a:ext>
            </a:extLst>
          </p:cNvPr>
          <p:cNvSpPr/>
          <p:nvPr/>
        </p:nvSpPr>
        <p:spPr>
          <a:xfrm>
            <a:off x="10226650" y="2545690"/>
            <a:ext cx="2399385" cy="2084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142168-5F85-484D-A3CC-D0EEE294D46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3535" y="1166812"/>
            <a:ext cx="9753600" cy="4524375"/>
          </a:xfrm>
          <a:prstGeom prst="rect">
            <a:avLst/>
          </a:prstGeom>
        </p:spPr>
      </p:pic>
    </p:spTree>
    <p:extLst>
      <p:ext uri="{BB962C8B-B14F-4D97-AF65-F5344CB8AC3E}">
        <p14:creationId xmlns:p14="http://schemas.microsoft.com/office/powerpoint/2010/main" val="627746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96500-8432-4362-8A34-A0FC018C4B87}"/>
              </a:ext>
            </a:extLst>
          </p:cNvPr>
          <p:cNvPicPr>
            <a:picLocks noChangeAspect="1"/>
          </p:cNvPicPr>
          <p:nvPr/>
        </p:nvPicPr>
        <p:blipFill>
          <a:blip r:embed="rId2"/>
          <a:stretch>
            <a:fillRect/>
          </a:stretch>
        </p:blipFill>
        <p:spPr>
          <a:xfrm>
            <a:off x="1487702" y="1604408"/>
            <a:ext cx="1065270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D02D8D7-63FE-40B1-933E-1802B20BA53D}"/>
                  </a:ext>
                </a:extLst>
              </p14:cNvPr>
              <p14:cNvContentPartPr/>
              <p14:nvPr/>
            </p14:nvContentPartPr>
            <p14:xfrm>
              <a:off x="1046043" y="3955684"/>
              <a:ext cx="2834280" cy="1860840"/>
            </p14:xfrm>
          </p:contentPart>
        </mc:Choice>
        <mc:Fallback xmlns="">
          <p:pic>
            <p:nvPicPr>
              <p:cNvPr id="12" name="Ink 11">
                <a:extLst>
                  <a:ext uri="{FF2B5EF4-FFF2-40B4-BE49-F238E27FC236}">
                    <a16:creationId xmlns:a16="http://schemas.microsoft.com/office/drawing/2014/main" id="{2D02D8D7-63FE-40B1-933E-1802B20BA53D}"/>
                  </a:ext>
                </a:extLst>
              </p:cNvPr>
              <p:cNvPicPr/>
              <p:nvPr/>
            </p:nvPicPr>
            <p:blipFill>
              <a:blip r:embed="rId4"/>
              <a:stretch>
                <a:fillRect/>
              </a:stretch>
            </p:blipFill>
            <p:spPr>
              <a:xfrm>
                <a:off x="983043" y="3892684"/>
                <a:ext cx="2959920" cy="1986480"/>
              </a:xfrm>
              <a:prstGeom prst="rect">
                <a:avLst/>
              </a:prstGeom>
            </p:spPr>
          </p:pic>
        </mc:Fallback>
      </mc:AlternateContent>
    </p:spTree>
    <p:extLst>
      <p:ext uri="{BB962C8B-B14F-4D97-AF65-F5344CB8AC3E}">
        <p14:creationId xmlns:p14="http://schemas.microsoft.com/office/powerpoint/2010/main" val="2327159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B2ED41-6582-48BC-B520-CE61A7D79FE1}"/>
              </a:ext>
            </a:extLst>
          </p:cNvPr>
          <p:cNvSpPr>
            <a:spLocks noGrp="1"/>
          </p:cNvSpPr>
          <p:nvPr>
            <p:ph type="title"/>
          </p:nvPr>
        </p:nvSpPr>
        <p:spPr/>
        <p:txBody>
          <a:bodyPr/>
          <a:lstStyle/>
          <a:p>
            <a:r>
              <a:rPr lang="en-US" dirty="0"/>
              <a:t>Benefits of .NET Full Framework</a:t>
            </a:r>
          </a:p>
        </p:txBody>
      </p:sp>
      <p:sp>
        <p:nvSpPr>
          <p:cNvPr id="5" name="Content Placeholder 4">
            <a:extLst>
              <a:ext uri="{FF2B5EF4-FFF2-40B4-BE49-F238E27FC236}">
                <a16:creationId xmlns:a16="http://schemas.microsoft.com/office/drawing/2014/main" id="{B689BB08-2036-4F6D-BAB7-63B435824AAE}"/>
              </a:ext>
            </a:extLst>
          </p:cNvPr>
          <p:cNvSpPr>
            <a:spLocks noGrp="1"/>
          </p:cNvSpPr>
          <p:nvPr>
            <p:ph idx="1"/>
          </p:nvPr>
        </p:nvSpPr>
        <p:spPr>
          <a:xfrm>
            <a:off x="838200" y="2038986"/>
            <a:ext cx="5013960" cy="4351338"/>
          </a:xfrm>
        </p:spPr>
        <p:txBody>
          <a:bodyPr/>
          <a:lstStyle/>
          <a:p>
            <a:r>
              <a:rPr lang="en-US" dirty="0"/>
              <a:t>Familiar</a:t>
            </a:r>
          </a:p>
          <a:p>
            <a:r>
              <a:rPr lang="en-US" dirty="0"/>
              <a:t>Lots of apps written in it</a:t>
            </a:r>
          </a:p>
          <a:p>
            <a:r>
              <a:rPr lang="en-US" dirty="0"/>
              <a:t>Supports </a:t>
            </a:r>
            <a:r>
              <a:rPr lang="en-US" dirty="0" err="1"/>
              <a:t>WebForms</a:t>
            </a:r>
            <a:r>
              <a:rPr lang="en-US" dirty="0"/>
              <a:t>, WinForms, WPF, WCF</a:t>
            </a:r>
          </a:p>
          <a:p>
            <a:r>
              <a:rPr lang="en-US" dirty="0"/>
              <a:t>.NET Core changes made </a:t>
            </a:r>
            <a:br>
              <a:rPr lang="en-US" dirty="0"/>
            </a:br>
            <a:r>
              <a:rPr lang="en-US" dirty="0"/>
              <a:t>my boss nervous</a:t>
            </a:r>
          </a:p>
        </p:txBody>
      </p:sp>
      <p:pic>
        <p:nvPicPr>
          <p:cNvPr id="3" name="Picture 2">
            <a:extLst>
              <a:ext uri="{FF2B5EF4-FFF2-40B4-BE49-F238E27FC236}">
                <a16:creationId xmlns:a16="http://schemas.microsoft.com/office/drawing/2014/main" id="{C4B1220D-9CD1-4052-AE19-AED360F712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02476" y="1573134"/>
            <a:ext cx="4339844" cy="4520420"/>
          </a:xfrm>
          <a:prstGeom prst="rect">
            <a:avLst/>
          </a:prstGeom>
        </p:spPr>
      </p:pic>
    </p:spTree>
    <p:extLst>
      <p:ext uri="{BB962C8B-B14F-4D97-AF65-F5344CB8AC3E}">
        <p14:creationId xmlns:p14="http://schemas.microsoft.com/office/powerpoint/2010/main" val="342816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0E533A-C2CE-463E-85B2-ED0B5ABCE02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301" r="16589"/>
          <a:stretch/>
        </p:blipFill>
        <p:spPr>
          <a:xfrm>
            <a:off x="6624320" y="-43031"/>
            <a:ext cx="5567680" cy="6858000"/>
          </a:xfrm>
          <a:prstGeom prst="rect">
            <a:avLst/>
          </a:prstGeom>
        </p:spPr>
      </p:pic>
      <p:sp>
        <p:nvSpPr>
          <p:cNvPr id="4" name="Title 3">
            <a:extLst>
              <a:ext uri="{FF2B5EF4-FFF2-40B4-BE49-F238E27FC236}">
                <a16:creationId xmlns:a16="http://schemas.microsoft.com/office/drawing/2014/main" id="{92B2ED41-6582-48BC-B520-CE61A7D79FE1}"/>
              </a:ext>
            </a:extLst>
          </p:cNvPr>
          <p:cNvSpPr>
            <a:spLocks noGrp="1"/>
          </p:cNvSpPr>
          <p:nvPr>
            <p:ph type="title"/>
          </p:nvPr>
        </p:nvSpPr>
        <p:spPr/>
        <p:txBody>
          <a:bodyPr/>
          <a:lstStyle/>
          <a:p>
            <a:r>
              <a:rPr lang="en-US" dirty="0"/>
              <a:t>Benefits of .NET Core</a:t>
            </a:r>
          </a:p>
        </p:txBody>
      </p:sp>
      <p:sp>
        <p:nvSpPr>
          <p:cNvPr id="5" name="Content Placeholder 4">
            <a:extLst>
              <a:ext uri="{FF2B5EF4-FFF2-40B4-BE49-F238E27FC236}">
                <a16:creationId xmlns:a16="http://schemas.microsoft.com/office/drawing/2014/main" id="{B689BB08-2036-4F6D-BAB7-63B435824AAE}"/>
              </a:ext>
            </a:extLst>
          </p:cNvPr>
          <p:cNvSpPr>
            <a:spLocks noGrp="1"/>
          </p:cNvSpPr>
          <p:nvPr>
            <p:ph idx="1"/>
          </p:nvPr>
        </p:nvSpPr>
        <p:spPr>
          <a:xfrm>
            <a:off x="838200" y="2038986"/>
            <a:ext cx="5643282" cy="4351338"/>
          </a:xfrm>
        </p:spPr>
        <p:txBody>
          <a:bodyPr/>
          <a:lstStyle/>
          <a:p>
            <a:r>
              <a:rPr lang="en-US" dirty="0"/>
              <a:t>Smaller and faster runtime</a:t>
            </a:r>
          </a:p>
          <a:p>
            <a:r>
              <a:rPr lang="en-US" dirty="0"/>
              <a:t>Cross platform</a:t>
            </a:r>
          </a:p>
          <a:p>
            <a:r>
              <a:rPr lang="en-US" dirty="0"/>
              <a:t>Side by side runtime installation</a:t>
            </a:r>
          </a:p>
          <a:p>
            <a:r>
              <a:rPr lang="en-US" dirty="0"/>
              <a:t>Lighter development platform</a:t>
            </a:r>
          </a:p>
          <a:p>
            <a:r>
              <a:rPr lang="en-US" dirty="0"/>
              <a:t>New stuff is on core, or there first</a:t>
            </a:r>
          </a:p>
          <a:p>
            <a:r>
              <a:rPr lang="en-US" dirty="0"/>
              <a:t>.NET 3</a:t>
            </a:r>
          </a:p>
          <a:p>
            <a:pPr lvl="1"/>
            <a:r>
              <a:rPr lang="en-US" dirty="0"/>
              <a:t>Microsoft is moving workloads to it</a:t>
            </a:r>
          </a:p>
          <a:p>
            <a:pPr lvl="1"/>
            <a:r>
              <a:rPr lang="en-US" dirty="0"/>
              <a:t>WinForms and WPF</a:t>
            </a:r>
          </a:p>
        </p:txBody>
      </p:sp>
    </p:spTree>
    <p:extLst>
      <p:ext uri="{BB962C8B-B14F-4D97-AF65-F5344CB8AC3E}">
        <p14:creationId xmlns:p14="http://schemas.microsoft.com/office/powerpoint/2010/main" val="32748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9381FF-D8AD-4B53-956E-20A5C14667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03714" y="1548522"/>
            <a:ext cx="7416530" cy="4944353"/>
          </a:xfrm>
          <a:prstGeom prst="rect">
            <a:avLst/>
          </a:prstGeom>
        </p:spPr>
      </p:pic>
      <p:sp>
        <p:nvSpPr>
          <p:cNvPr id="7" name="Title 6">
            <a:extLst>
              <a:ext uri="{FF2B5EF4-FFF2-40B4-BE49-F238E27FC236}">
                <a16:creationId xmlns:a16="http://schemas.microsoft.com/office/drawing/2014/main" id="{910CBEA0-B845-4809-B244-4389FFE27FDE}"/>
              </a:ext>
            </a:extLst>
          </p:cNvPr>
          <p:cNvSpPr>
            <a:spLocks noGrp="1"/>
          </p:cNvSpPr>
          <p:nvPr>
            <p:ph type="title"/>
          </p:nvPr>
        </p:nvSpPr>
        <p:spPr/>
        <p:txBody>
          <a:bodyPr/>
          <a:lstStyle/>
          <a:p>
            <a:r>
              <a:rPr lang="en-US" dirty="0"/>
              <a:t>WinForms and WPF</a:t>
            </a:r>
          </a:p>
        </p:txBody>
      </p:sp>
      <p:sp>
        <p:nvSpPr>
          <p:cNvPr id="11" name="TextBox 10">
            <a:extLst>
              <a:ext uri="{FF2B5EF4-FFF2-40B4-BE49-F238E27FC236}">
                <a16:creationId xmlns:a16="http://schemas.microsoft.com/office/drawing/2014/main" id="{16CF17A8-2509-4FB6-9F2E-0A3FBFE5BD1D}"/>
              </a:ext>
            </a:extLst>
          </p:cNvPr>
          <p:cNvSpPr txBox="1"/>
          <p:nvPr/>
        </p:nvSpPr>
        <p:spPr>
          <a:xfrm>
            <a:off x="1252500" y="7158000"/>
            <a:ext cx="10287000" cy="230832"/>
          </a:xfrm>
          <a:prstGeom prst="rect">
            <a:avLst/>
          </a:prstGeom>
          <a:noFill/>
        </p:spPr>
        <p:txBody>
          <a:bodyPr wrap="square" rtlCol="0">
            <a:spAutoFit/>
          </a:bodyPr>
          <a:lstStyle/>
          <a:p>
            <a:r>
              <a:rPr lang="en-US" sz="900">
                <a:hlinkClick r:id="rId3" tooltip="http://it.wikipedia.org/wiki/File:Sad-pug.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82338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0CBEA0-B845-4809-B244-4389FFE27FDE}"/>
              </a:ext>
            </a:extLst>
          </p:cNvPr>
          <p:cNvSpPr>
            <a:spLocks noGrp="1"/>
          </p:cNvSpPr>
          <p:nvPr>
            <p:ph type="title"/>
          </p:nvPr>
        </p:nvSpPr>
        <p:spPr>
          <a:xfrm>
            <a:off x="838200" y="365125"/>
            <a:ext cx="10515600" cy="1325563"/>
          </a:xfrm>
        </p:spPr>
        <p:txBody>
          <a:bodyPr/>
          <a:lstStyle/>
          <a:p>
            <a:r>
              <a:rPr lang="en-US" dirty="0"/>
              <a:t>WinForms and WPF</a:t>
            </a:r>
          </a:p>
        </p:txBody>
      </p:sp>
      <p:sp>
        <p:nvSpPr>
          <p:cNvPr id="11" name="TextBox 10">
            <a:extLst>
              <a:ext uri="{FF2B5EF4-FFF2-40B4-BE49-F238E27FC236}">
                <a16:creationId xmlns:a16="http://schemas.microsoft.com/office/drawing/2014/main" id="{16CF17A8-2509-4FB6-9F2E-0A3FBFE5BD1D}"/>
              </a:ext>
            </a:extLst>
          </p:cNvPr>
          <p:cNvSpPr txBox="1"/>
          <p:nvPr/>
        </p:nvSpPr>
        <p:spPr>
          <a:xfrm>
            <a:off x="2312127" y="7211788"/>
            <a:ext cx="10287000" cy="230832"/>
          </a:xfrm>
          <a:prstGeom prst="rect">
            <a:avLst/>
          </a:prstGeom>
          <a:noFill/>
        </p:spPr>
        <p:txBody>
          <a:bodyPr wrap="square" rtlCol="0">
            <a:spAutoFit/>
          </a:bodyPr>
          <a:lstStyle/>
          <a:p>
            <a:r>
              <a:rPr lang="en-US" sz="900">
                <a:hlinkClick r:id="rId2" tooltip="http://it.wikipedia.org/wiki/File:Sad-pug.jpg"/>
              </a:rPr>
              <a:t>This Photo</a:t>
            </a:r>
            <a:r>
              <a:rPr lang="en-US" sz="900"/>
              <a:t> by Unknown Author is licensed under </a:t>
            </a:r>
            <a:r>
              <a:rPr lang="en-US" sz="900">
                <a:hlinkClick r:id="rId3" tooltip="https://creativecommons.org/licenses/by-sa/3.0/"/>
              </a:rPr>
              <a:t>CC BY-SA</a:t>
            </a:r>
            <a:endParaRPr lang="en-US" sz="900"/>
          </a:p>
        </p:txBody>
      </p:sp>
      <p:sp>
        <p:nvSpPr>
          <p:cNvPr id="2" name="Rectangle 1">
            <a:extLst>
              <a:ext uri="{FF2B5EF4-FFF2-40B4-BE49-F238E27FC236}">
                <a16:creationId xmlns:a16="http://schemas.microsoft.com/office/drawing/2014/main" id="{AE567399-737F-432E-BBF1-2DC54C7B6844}"/>
              </a:ext>
            </a:extLst>
          </p:cNvPr>
          <p:cNvSpPr/>
          <p:nvPr/>
        </p:nvSpPr>
        <p:spPr>
          <a:xfrm>
            <a:off x="2813123" y="4754880"/>
            <a:ext cx="6572923" cy="85523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.NET Core</a:t>
            </a:r>
          </a:p>
        </p:txBody>
      </p:sp>
      <p:sp>
        <p:nvSpPr>
          <p:cNvPr id="3" name="Rectangle 2">
            <a:extLst>
              <a:ext uri="{FF2B5EF4-FFF2-40B4-BE49-F238E27FC236}">
                <a16:creationId xmlns:a16="http://schemas.microsoft.com/office/drawing/2014/main" id="{B041DE05-0C2B-4AEC-9F08-13915068E0A9}"/>
              </a:ext>
            </a:extLst>
          </p:cNvPr>
          <p:cNvSpPr/>
          <p:nvPr/>
        </p:nvSpPr>
        <p:spPr>
          <a:xfrm>
            <a:off x="2813123" y="3151990"/>
            <a:ext cx="1398495" cy="16028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Windows specific developer pack</a:t>
            </a:r>
          </a:p>
        </p:txBody>
      </p:sp>
      <p:sp>
        <p:nvSpPr>
          <p:cNvPr id="8" name="Rectangle 7">
            <a:extLst>
              <a:ext uri="{FF2B5EF4-FFF2-40B4-BE49-F238E27FC236}">
                <a16:creationId xmlns:a16="http://schemas.microsoft.com/office/drawing/2014/main" id="{012E2F73-E206-4807-91C1-5A226B512AE8}"/>
              </a:ext>
            </a:extLst>
          </p:cNvPr>
          <p:cNvSpPr/>
          <p:nvPr/>
        </p:nvSpPr>
        <p:spPr>
          <a:xfrm>
            <a:off x="2813122" y="2452742"/>
            <a:ext cx="1398495" cy="69924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tx1"/>
                </a:solidFill>
              </a:rPr>
              <a:t>Your UI code</a:t>
            </a:r>
          </a:p>
        </p:txBody>
      </p:sp>
      <p:sp>
        <p:nvSpPr>
          <p:cNvPr id="9" name="Rectangle 8">
            <a:extLst>
              <a:ext uri="{FF2B5EF4-FFF2-40B4-BE49-F238E27FC236}">
                <a16:creationId xmlns:a16="http://schemas.microsoft.com/office/drawing/2014/main" id="{4C88EF6D-6AEE-4D54-A678-7ACA8BBBFFAB}"/>
              </a:ext>
            </a:extLst>
          </p:cNvPr>
          <p:cNvSpPr/>
          <p:nvPr/>
        </p:nvSpPr>
        <p:spPr>
          <a:xfrm>
            <a:off x="4315607" y="2452741"/>
            <a:ext cx="2246558" cy="69924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Your library code</a:t>
            </a:r>
          </a:p>
        </p:txBody>
      </p:sp>
    </p:spTree>
    <p:extLst>
      <p:ext uri="{BB962C8B-B14F-4D97-AF65-F5344CB8AC3E}">
        <p14:creationId xmlns:p14="http://schemas.microsoft.com/office/powerpoint/2010/main" val="353496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A98843-55AD-44ED-8786-7FB111020D65}"/>
              </a:ext>
            </a:extLst>
          </p:cNvPr>
          <p:cNvSpPr>
            <a:spLocks noGrp="1"/>
          </p:cNvSpPr>
          <p:nvPr>
            <p:ph idx="1"/>
          </p:nvPr>
        </p:nvSpPr>
        <p:spPr>
          <a:xfrm>
            <a:off x="883079" y="1101657"/>
            <a:ext cx="10515600" cy="4794176"/>
          </a:xfrm>
        </p:spPr>
        <p:txBody>
          <a:bodyPr>
            <a:normAutofit/>
          </a:bodyPr>
          <a:lstStyle/>
          <a:p>
            <a:r>
              <a:rPr lang="en-US" dirty="0"/>
              <a:t>.NET Full Framework </a:t>
            </a:r>
          </a:p>
          <a:p>
            <a:pPr lvl="1"/>
            <a:r>
              <a:rPr lang="en-US" dirty="0"/>
              <a:t>The .NET framework we’ve been using for years and love</a:t>
            </a:r>
          </a:p>
          <a:p>
            <a:pPr lvl="1"/>
            <a:r>
              <a:rPr lang="en-US" dirty="0"/>
              <a:t>.NET 4.5.2…NET 4.7.1 (Fall Creator’s Update)</a:t>
            </a:r>
          </a:p>
          <a:p>
            <a:r>
              <a:rPr lang="en-US" dirty="0"/>
              <a:t>.NET Core </a:t>
            </a:r>
          </a:p>
          <a:p>
            <a:pPr lvl="1"/>
            <a:r>
              <a:rPr lang="en-US" dirty="0"/>
              <a:t>A new cross platform .NET </a:t>
            </a:r>
          </a:p>
          <a:p>
            <a:pPr lvl="1"/>
            <a:r>
              <a:rPr lang="en-US" dirty="0"/>
              <a:t>Doesn’t do Windows stuff</a:t>
            </a:r>
          </a:p>
          <a:p>
            <a:pPr lvl="1"/>
            <a:r>
              <a:rPr lang="en-US" dirty="0"/>
              <a:t>.NET Core 2.0 with .NET Core 2.1 in preview</a:t>
            </a:r>
          </a:p>
          <a:p>
            <a:r>
              <a:rPr lang="en-US" dirty="0"/>
              <a:t>.NET Standard</a:t>
            </a:r>
          </a:p>
          <a:p>
            <a:pPr lvl="1"/>
            <a:r>
              <a:rPr lang="en-US" dirty="0"/>
              <a:t>A </a:t>
            </a:r>
            <a:r>
              <a:rPr lang="en-US" b="1" i="1" dirty="0"/>
              <a:t>standard</a:t>
            </a:r>
            <a:r>
              <a:rPr lang="en-US" dirty="0"/>
              <a:t> for .NET</a:t>
            </a:r>
          </a:p>
          <a:p>
            <a:pPr lvl="1"/>
            <a:r>
              <a:rPr lang="en-US" dirty="0"/>
              <a:t>Definition for what makes something able to be .NET</a:t>
            </a:r>
          </a:p>
          <a:p>
            <a:pPr lvl="1"/>
            <a:r>
              <a:rPr lang="en-US" dirty="0"/>
              <a:t>.NET Standard 2.0, no 2.1 preview</a:t>
            </a:r>
          </a:p>
        </p:txBody>
      </p:sp>
      <p:pic>
        <p:nvPicPr>
          <p:cNvPr id="4" name="Picture 3">
            <a:extLst>
              <a:ext uri="{FF2B5EF4-FFF2-40B4-BE49-F238E27FC236}">
                <a16:creationId xmlns:a16="http://schemas.microsoft.com/office/drawing/2014/main" id="{1BD6A803-346B-4B3B-B955-F7629D8FB7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32426" y="273973"/>
            <a:ext cx="2857500" cy="2590800"/>
          </a:xfrm>
          <a:prstGeom prst="rect">
            <a:avLst/>
          </a:prstGeom>
        </p:spPr>
      </p:pic>
    </p:spTree>
    <p:extLst>
      <p:ext uri="{BB962C8B-B14F-4D97-AF65-F5344CB8AC3E}">
        <p14:creationId xmlns:p14="http://schemas.microsoft.com/office/powerpoint/2010/main" val="47929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A98843-55AD-44ED-8786-7FB111020D65}"/>
              </a:ext>
            </a:extLst>
          </p:cNvPr>
          <p:cNvSpPr>
            <a:spLocks noGrp="1"/>
          </p:cNvSpPr>
          <p:nvPr>
            <p:ph idx="1"/>
          </p:nvPr>
        </p:nvSpPr>
        <p:spPr>
          <a:xfrm>
            <a:off x="883079" y="1101657"/>
            <a:ext cx="10515600" cy="4351338"/>
          </a:xfrm>
        </p:spPr>
        <p:txBody>
          <a:bodyPr/>
          <a:lstStyle/>
          <a:p>
            <a:r>
              <a:rPr lang="en-US" dirty="0"/>
              <a:t>.NET Full Framework      </a:t>
            </a:r>
            <a:r>
              <a:rPr lang="en-US" b="1" i="1" dirty="0">
                <a:solidFill>
                  <a:srgbClr val="0070C0"/>
                </a:solidFill>
              </a:rPr>
              <a:t>implementation</a:t>
            </a:r>
            <a:endParaRPr lang="en-US" dirty="0">
              <a:solidFill>
                <a:srgbClr val="0070C0"/>
              </a:solidFill>
            </a:endParaRPr>
          </a:p>
          <a:p>
            <a:pPr lvl="1"/>
            <a:r>
              <a:rPr lang="en-US" dirty="0"/>
              <a:t>The .NET framework we’ve been using for years and love</a:t>
            </a:r>
          </a:p>
          <a:p>
            <a:pPr lvl="1"/>
            <a:r>
              <a:rPr lang="en-US" dirty="0"/>
              <a:t>.NET 4.5.2…NET 4.7.1 (Fall Creator’s Update)</a:t>
            </a:r>
          </a:p>
          <a:p>
            <a:r>
              <a:rPr lang="en-US" dirty="0"/>
              <a:t>.NET Core                         </a:t>
            </a:r>
            <a:r>
              <a:rPr lang="en-US" b="1" i="1" dirty="0">
                <a:solidFill>
                  <a:srgbClr val="0070C0"/>
                </a:solidFill>
              </a:rPr>
              <a:t>implementation</a:t>
            </a:r>
            <a:endParaRPr lang="en-US" dirty="0"/>
          </a:p>
          <a:p>
            <a:pPr lvl="1"/>
            <a:r>
              <a:rPr lang="en-US" dirty="0"/>
              <a:t>A new cross platform .NET that doesn’t do Windows stuff</a:t>
            </a:r>
          </a:p>
          <a:p>
            <a:pPr lvl="1"/>
            <a:r>
              <a:rPr lang="en-US" dirty="0"/>
              <a:t>.NET Core 2.0 with .NET Core 2.1 in preview</a:t>
            </a:r>
          </a:p>
          <a:p>
            <a:r>
              <a:rPr lang="en-US" dirty="0"/>
              <a:t>.NET Standard </a:t>
            </a:r>
            <a:r>
              <a:rPr lang="en-US" b="1" i="1" dirty="0">
                <a:solidFill>
                  <a:srgbClr val="0070C0"/>
                </a:solidFill>
              </a:rPr>
              <a:t>                </a:t>
            </a:r>
            <a:r>
              <a:rPr lang="en-US" b="1" i="1" dirty="0" err="1">
                <a:solidFill>
                  <a:schemeClr val="accent6">
                    <a:lumMod val="75000"/>
                  </a:schemeClr>
                </a:solidFill>
              </a:rPr>
              <a:t>standard</a:t>
            </a:r>
            <a:endParaRPr lang="en-US" dirty="0">
              <a:solidFill>
                <a:schemeClr val="accent6">
                  <a:lumMod val="75000"/>
                </a:schemeClr>
              </a:solidFill>
            </a:endParaRPr>
          </a:p>
          <a:p>
            <a:pPr lvl="1"/>
            <a:r>
              <a:rPr lang="en-US" dirty="0"/>
              <a:t>A </a:t>
            </a:r>
            <a:r>
              <a:rPr lang="en-US" b="1" i="1" dirty="0"/>
              <a:t>standard</a:t>
            </a:r>
            <a:r>
              <a:rPr lang="en-US" dirty="0"/>
              <a:t> for .NET</a:t>
            </a:r>
          </a:p>
          <a:p>
            <a:pPr lvl="1"/>
            <a:r>
              <a:rPr lang="en-US" dirty="0"/>
              <a:t>Definition for what makes something able to be .NET</a:t>
            </a:r>
          </a:p>
          <a:p>
            <a:pPr lvl="1"/>
            <a:r>
              <a:rPr lang="en-US" dirty="0"/>
              <a:t>.NET Standard 2.0, no 2.1 preview</a:t>
            </a:r>
          </a:p>
        </p:txBody>
      </p:sp>
      <p:pic>
        <p:nvPicPr>
          <p:cNvPr id="4" name="Picture 3">
            <a:extLst>
              <a:ext uri="{FF2B5EF4-FFF2-40B4-BE49-F238E27FC236}">
                <a16:creationId xmlns:a16="http://schemas.microsoft.com/office/drawing/2014/main" id="{071C3A5D-4EEF-4F55-AA97-3529E66437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32426" y="273973"/>
            <a:ext cx="2857500" cy="2590800"/>
          </a:xfrm>
          <a:prstGeom prst="rect">
            <a:avLst/>
          </a:prstGeom>
        </p:spPr>
      </p:pic>
    </p:spTree>
    <p:extLst>
      <p:ext uri="{BB962C8B-B14F-4D97-AF65-F5344CB8AC3E}">
        <p14:creationId xmlns:p14="http://schemas.microsoft.com/office/powerpoint/2010/main" val="3155854792"/>
      </p:ext>
    </p:extLst>
  </p:cSld>
  <p:clrMapOvr>
    <a:masterClrMapping/>
  </p:clrMapOvr>
  <mc:AlternateContent xmlns:mc="http://schemas.openxmlformats.org/markup-compatibility/2006" xmlns:p14="http://schemas.microsoft.com/office/powerpoint/2010/main">
    <mc:Choice Requires="p14">
      <p:transition spd="slow" p14:dur="1750">
        <p:wipe dir="r"/>
      </p:transition>
    </mc:Choice>
    <mc:Fallback xmlns="">
      <p:transition spd="slow">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A98843-55AD-44ED-8786-7FB111020D65}"/>
              </a:ext>
            </a:extLst>
          </p:cNvPr>
          <p:cNvSpPr>
            <a:spLocks noGrp="1"/>
          </p:cNvSpPr>
          <p:nvPr>
            <p:ph idx="1"/>
          </p:nvPr>
        </p:nvSpPr>
        <p:spPr>
          <a:xfrm>
            <a:off x="883079" y="1101657"/>
            <a:ext cx="10515600" cy="4351338"/>
          </a:xfrm>
        </p:spPr>
        <p:txBody>
          <a:bodyPr/>
          <a:lstStyle/>
          <a:p>
            <a:r>
              <a:rPr lang="en-US" dirty="0"/>
              <a:t>.NET Full Framework      </a:t>
            </a:r>
            <a:r>
              <a:rPr lang="en-US" b="1" i="1" dirty="0">
                <a:solidFill>
                  <a:srgbClr val="0070C0"/>
                </a:solidFill>
              </a:rPr>
              <a:t>implementation</a:t>
            </a:r>
            <a:endParaRPr lang="en-US" dirty="0">
              <a:solidFill>
                <a:srgbClr val="0070C0"/>
              </a:solidFill>
            </a:endParaRPr>
          </a:p>
          <a:p>
            <a:pPr lvl="1"/>
            <a:r>
              <a:rPr lang="en-US" dirty="0"/>
              <a:t>The .NET framework we’ve been using for years and love</a:t>
            </a:r>
          </a:p>
          <a:p>
            <a:pPr lvl="1"/>
            <a:r>
              <a:rPr lang="en-US" dirty="0"/>
              <a:t>.NET 4.5.2…NET 4.7.1 (Fall Creator’s Update)</a:t>
            </a:r>
          </a:p>
          <a:p>
            <a:r>
              <a:rPr lang="en-US" dirty="0"/>
              <a:t>.NET Core                         </a:t>
            </a:r>
            <a:r>
              <a:rPr lang="en-US" b="1" i="1" dirty="0">
                <a:solidFill>
                  <a:srgbClr val="0070C0"/>
                </a:solidFill>
              </a:rPr>
              <a:t>implementation</a:t>
            </a:r>
            <a:endParaRPr lang="en-US" dirty="0"/>
          </a:p>
          <a:p>
            <a:pPr lvl="1"/>
            <a:r>
              <a:rPr lang="en-US" dirty="0"/>
              <a:t>A new cross platform .NET that doesn’t do Windows stuff</a:t>
            </a:r>
          </a:p>
          <a:p>
            <a:pPr lvl="1"/>
            <a:r>
              <a:rPr lang="en-US" dirty="0"/>
              <a:t>.NET Core 2.0 with .NET Core 2.1 in preview</a:t>
            </a:r>
          </a:p>
          <a:p>
            <a:r>
              <a:rPr lang="en-US" dirty="0"/>
              <a:t>.NET Standard </a:t>
            </a:r>
            <a:r>
              <a:rPr lang="en-US" b="1" i="1" dirty="0">
                <a:solidFill>
                  <a:srgbClr val="0070C0"/>
                </a:solidFill>
              </a:rPr>
              <a:t>                </a:t>
            </a:r>
            <a:r>
              <a:rPr lang="en-US" b="1" i="1" dirty="0" err="1">
                <a:solidFill>
                  <a:schemeClr val="accent6">
                    <a:lumMod val="75000"/>
                  </a:schemeClr>
                </a:solidFill>
              </a:rPr>
              <a:t>standard</a:t>
            </a:r>
            <a:r>
              <a:rPr lang="en-US" b="1" i="1" dirty="0">
                <a:solidFill>
                  <a:schemeClr val="accent6">
                    <a:lumMod val="75000"/>
                  </a:schemeClr>
                </a:solidFill>
              </a:rPr>
              <a:t> or specification</a:t>
            </a:r>
            <a:endParaRPr lang="en-US" dirty="0">
              <a:solidFill>
                <a:schemeClr val="accent6">
                  <a:lumMod val="75000"/>
                </a:schemeClr>
              </a:solidFill>
            </a:endParaRPr>
          </a:p>
          <a:p>
            <a:pPr lvl="1"/>
            <a:r>
              <a:rPr lang="en-US" dirty="0"/>
              <a:t>A </a:t>
            </a:r>
            <a:r>
              <a:rPr lang="en-US" b="1" i="1" dirty="0"/>
              <a:t>standard</a:t>
            </a:r>
            <a:r>
              <a:rPr lang="en-US" dirty="0"/>
              <a:t> for .NET</a:t>
            </a:r>
          </a:p>
          <a:p>
            <a:pPr lvl="1"/>
            <a:r>
              <a:rPr lang="en-US" dirty="0"/>
              <a:t>Definition for what makes something able to be .NET</a:t>
            </a:r>
          </a:p>
          <a:p>
            <a:pPr lvl="1"/>
            <a:r>
              <a:rPr lang="en-US" dirty="0"/>
              <a:t>.NET Standard 2.0, no 2.1 preview</a:t>
            </a:r>
          </a:p>
        </p:txBody>
      </p:sp>
      <p:pic>
        <p:nvPicPr>
          <p:cNvPr id="4" name="Picture 3">
            <a:extLst>
              <a:ext uri="{FF2B5EF4-FFF2-40B4-BE49-F238E27FC236}">
                <a16:creationId xmlns:a16="http://schemas.microsoft.com/office/drawing/2014/main" id="{DBAFA431-3C62-4C67-90D7-CC2E375EA1C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32426" y="273973"/>
            <a:ext cx="2857500" cy="2590800"/>
          </a:xfrm>
          <a:prstGeom prst="rect">
            <a:avLst/>
          </a:prstGeom>
        </p:spPr>
      </p:pic>
    </p:spTree>
    <p:extLst>
      <p:ext uri="{BB962C8B-B14F-4D97-AF65-F5344CB8AC3E}">
        <p14:creationId xmlns:p14="http://schemas.microsoft.com/office/powerpoint/2010/main" val="269011637"/>
      </p:ext>
    </p:extLst>
  </p:cSld>
  <p:clrMapOvr>
    <a:masterClrMapping/>
  </p:clrMapOvr>
  <mc:AlternateContent xmlns:mc="http://schemas.openxmlformats.org/markup-compatibility/2006" xmlns:p14="http://schemas.microsoft.com/office/powerpoint/2010/main">
    <mc:Choice Requires="p14">
      <p:transition spd="slow" p14:dur="1750">
        <p:wipe dir="r"/>
      </p:transition>
    </mc:Choice>
    <mc:Fallback xmlns="">
      <p:transition spd="slow">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A41133-47B6-4298-8093-E05A05E80043}"/>
              </a:ext>
            </a:extLst>
          </p:cNvPr>
          <p:cNvSpPr>
            <a:spLocks noGrp="1"/>
          </p:cNvSpPr>
          <p:nvPr>
            <p:ph idx="1"/>
          </p:nvPr>
        </p:nvSpPr>
        <p:spPr>
          <a:xfrm>
            <a:off x="487680" y="386080"/>
            <a:ext cx="11287760" cy="6136640"/>
          </a:xfrm>
        </p:spPr>
        <p:txBody>
          <a:bodyPr>
            <a:normAutofit fontScale="92500" lnSpcReduction="10000"/>
          </a:bodyPr>
          <a:lstStyle/>
          <a:p>
            <a:pPr marL="0" indent="0">
              <a:buNone/>
            </a:pPr>
            <a:r>
              <a:rPr lang="en-US" dirty="0"/>
              <a:t>Microsoft is moving to an Open Source and cross platform world, and they've created .NET Standard as a super-highway to get you there.</a:t>
            </a:r>
          </a:p>
          <a:p>
            <a:pPr marL="0" indent="0">
              <a:buNone/>
            </a:pPr>
            <a:r>
              <a:rPr lang="en-US" dirty="0"/>
              <a:t>With the .NET Standard 2.0 release, the specification includes most of the API's you depend on in the .NET full framework (.NET 4.n). Because .NET Standard, .NET Core, Xamarin and UWP are all embracing this standard, your class libraries can easily be cross-platform. </a:t>
            </a:r>
          </a:p>
          <a:p>
            <a:pPr marL="0" indent="0">
              <a:buNone/>
            </a:pPr>
            <a:r>
              <a:rPr lang="en-US" dirty="0"/>
              <a:t>In this session, you'll learn more about the goals of .NET Standard and how it differs from PCLs (Portable Class Libraries). </a:t>
            </a:r>
          </a:p>
          <a:p>
            <a:pPr marL="0" indent="0">
              <a:buNone/>
            </a:pPr>
            <a:r>
              <a:rPr lang="en-US" dirty="0"/>
              <a:t>You'll also see how to use the .NET Portability Analyzer to find any changes your app needs. </a:t>
            </a:r>
          </a:p>
          <a:p>
            <a:pPr marL="0" indent="0">
              <a:buNone/>
            </a:pPr>
            <a:r>
              <a:rPr lang="en-US" dirty="0"/>
              <a:t>To show that .NET Standard is not actual magic, you'll learn a little about how redirects support binary compatibility. </a:t>
            </a:r>
          </a:p>
          <a:p>
            <a:pPr marL="0" indent="0">
              <a:buNone/>
            </a:pPr>
            <a:r>
              <a:rPr lang="en-US" dirty="0"/>
              <a:t>And, you'll learn what happens when an API just doesn't make sense on a particular platform and other potential pitfalls. </a:t>
            </a:r>
          </a:p>
          <a:p>
            <a:pPr marL="0" indent="0">
              <a:buNone/>
            </a:pPr>
            <a:r>
              <a:rPr lang="en-US" dirty="0"/>
              <a:t>You'll leave this session understanding why you care about .NET Standard and the path to move your applications to it.</a:t>
            </a:r>
          </a:p>
        </p:txBody>
      </p:sp>
    </p:spTree>
    <p:extLst>
      <p:ext uri="{BB962C8B-B14F-4D97-AF65-F5344CB8AC3E}">
        <p14:creationId xmlns:p14="http://schemas.microsoft.com/office/powerpoint/2010/main" val="2055651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36C5B-3F76-46C1-A43A-CE2594EE5527}"/>
              </a:ext>
            </a:extLst>
          </p:cNvPr>
          <p:cNvPicPr>
            <a:picLocks noChangeAspect="1"/>
          </p:cNvPicPr>
          <p:nvPr/>
        </p:nvPicPr>
        <p:blipFill>
          <a:blip r:embed="rId3"/>
          <a:stretch>
            <a:fillRect/>
          </a:stretch>
        </p:blipFill>
        <p:spPr>
          <a:xfrm>
            <a:off x="2163473" y="1354099"/>
            <a:ext cx="8285329" cy="4489896"/>
          </a:xfrm>
          <a:prstGeom prst="rect">
            <a:avLst/>
          </a:prstGeom>
        </p:spPr>
      </p:pic>
      <p:sp>
        <p:nvSpPr>
          <p:cNvPr id="2" name="Title 1">
            <a:extLst>
              <a:ext uri="{FF2B5EF4-FFF2-40B4-BE49-F238E27FC236}">
                <a16:creationId xmlns:a16="http://schemas.microsoft.com/office/drawing/2014/main" id="{CE345E6A-FACB-4AD0-9DA5-3AE6CAC1946D}"/>
              </a:ext>
            </a:extLst>
          </p:cNvPr>
          <p:cNvSpPr>
            <a:spLocks noGrp="1"/>
          </p:cNvSpPr>
          <p:nvPr>
            <p:ph type="title"/>
          </p:nvPr>
        </p:nvSpPr>
        <p:spPr/>
        <p:txBody>
          <a:bodyPr/>
          <a:lstStyle/>
          <a:p>
            <a:r>
              <a:rPr lang="en-US" dirty="0"/>
              <a:t>Other implementations</a:t>
            </a:r>
          </a:p>
        </p:txBody>
      </p:sp>
      <p:sp>
        <p:nvSpPr>
          <p:cNvPr id="3" name="Rectangle 2">
            <a:extLst>
              <a:ext uri="{FF2B5EF4-FFF2-40B4-BE49-F238E27FC236}">
                <a16:creationId xmlns:a16="http://schemas.microsoft.com/office/drawing/2014/main" id="{3EFCF90A-727D-4BF6-BAF8-09E5AA16711F}"/>
              </a:ext>
            </a:extLst>
          </p:cNvPr>
          <p:cNvSpPr/>
          <p:nvPr/>
        </p:nvSpPr>
        <p:spPr>
          <a:xfrm>
            <a:off x="2187828" y="2204658"/>
            <a:ext cx="3388329" cy="3629551"/>
          </a:xfrm>
          <a:prstGeom prst="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27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29EE-FE06-441F-9CFB-84212DDBB815}"/>
              </a:ext>
            </a:extLst>
          </p:cNvPr>
          <p:cNvSpPr>
            <a:spLocks noGrp="1"/>
          </p:cNvSpPr>
          <p:nvPr>
            <p:ph type="title"/>
          </p:nvPr>
        </p:nvSpPr>
        <p:spPr/>
        <p:txBody>
          <a:bodyPr/>
          <a:lstStyle/>
          <a:p>
            <a:r>
              <a:rPr lang="en-US" dirty="0"/>
              <a:t>.NET Standard</a:t>
            </a:r>
          </a:p>
        </p:txBody>
      </p:sp>
      <p:sp>
        <p:nvSpPr>
          <p:cNvPr id="3" name="Text Placeholder 2">
            <a:extLst>
              <a:ext uri="{FF2B5EF4-FFF2-40B4-BE49-F238E27FC236}">
                <a16:creationId xmlns:a16="http://schemas.microsoft.com/office/drawing/2014/main" id="{318C6EEA-FA89-4D05-843D-D9A572A2C7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980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mo landwerth">
            <a:extLst>
              <a:ext uri="{FF2B5EF4-FFF2-40B4-BE49-F238E27FC236}">
                <a16:creationId xmlns:a16="http://schemas.microsoft.com/office/drawing/2014/main" id="{39156615-430C-4D74-9A3A-A440BEF29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27" y="1027786"/>
            <a:ext cx="5025542" cy="5025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CEFE58-BF5C-4D11-9FF1-397F174CF84F}"/>
              </a:ext>
            </a:extLst>
          </p:cNvPr>
          <p:cNvSpPr txBox="1"/>
          <p:nvPr/>
        </p:nvSpPr>
        <p:spPr>
          <a:xfrm>
            <a:off x="5383582" y="4734968"/>
            <a:ext cx="4996280" cy="646331"/>
          </a:xfrm>
          <a:prstGeom prst="rect">
            <a:avLst/>
          </a:prstGeom>
          <a:solidFill>
            <a:srgbClr val="ED7D31"/>
          </a:solidFill>
        </p:spPr>
        <p:txBody>
          <a:bodyPr wrap="square" rtlCol="0">
            <a:spAutoFit/>
          </a:bodyPr>
          <a:lstStyle/>
          <a:p>
            <a:r>
              <a:rPr lang="en-US" sz="3600" b="1" i="1" dirty="0"/>
              <a:t>www.aka.ms/immo</a:t>
            </a:r>
          </a:p>
        </p:txBody>
      </p:sp>
    </p:spTree>
    <p:extLst>
      <p:ext uri="{BB962C8B-B14F-4D97-AF65-F5344CB8AC3E}">
        <p14:creationId xmlns:p14="http://schemas.microsoft.com/office/powerpoint/2010/main" val="370857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E896B-D05A-4223-868F-DC9184F6F48C}"/>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F6FE5B1-B7C0-4CE1-8931-D79452C5848A}"/>
              </a:ext>
            </a:extLst>
          </p:cNvPr>
          <p:cNvSpPr/>
          <p:nvPr/>
        </p:nvSpPr>
        <p:spPr>
          <a:xfrm>
            <a:off x="100977" y="173905"/>
            <a:ext cx="11394004" cy="103220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2507D774-CF27-4BA8-B73A-A6927D3DD7CC}"/>
              </a:ext>
            </a:extLst>
          </p:cNvPr>
          <p:cNvSpPr txBox="1">
            <a:spLocks/>
          </p:cNvSpPr>
          <p:nvPr/>
        </p:nvSpPr>
        <p:spPr>
          <a:xfrm>
            <a:off x="337057" y="1"/>
            <a:ext cx="10515600" cy="13920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Without .NET Standard</a:t>
            </a:r>
            <a:endParaRPr lang="en-US" dirty="0"/>
          </a:p>
        </p:txBody>
      </p:sp>
    </p:spTree>
    <p:extLst>
      <p:ext uri="{BB962C8B-B14F-4D97-AF65-F5344CB8AC3E}">
        <p14:creationId xmlns:p14="http://schemas.microsoft.com/office/powerpoint/2010/main" val="80043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712E75-E0E1-4C1D-B50E-CF37AC4EF2E4}"/>
              </a:ext>
            </a:extLst>
          </p:cNvPr>
          <p:cNvPicPr>
            <a:picLocks noChangeAspect="1"/>
          </p:cNvPicPr>
          <p:nvPr/>
        </p:nvPicPr>
        <p:blipFill>
          <a:blip r:embed="rId3"/>
          <a:stretch>
            <a:fillRect/>
          </a:stretch>
        </p:blipFill>
        <p:spPr>
          <a:xfrm>
            <a:off x="0" y="0"/>
            <a:ext cx="12192000" cy="6807200"/>
          </a:xfrm>
          <a:prstGeom prst="rect">
            <a:avLst/>
          </a:prstGeom>
        </p:spPr>
      </p:pic>
      <p:sp>
        <p:nvSpPr>
          <p:cNvPr id="5" name="Rectangle 4">
            <a:extLst>
              <a:ext uri="{FF2B5EF4-FFF2-40B4-BE49-F238E27FC236}">
                <a16:creationId xmlns:a16="http://schemas.microsoft.com/office/drawing/2014/main" id="{C2B53D32-1EC1-4242-9E72-F9D532BDCF26}"/>
              </a:ext>
            </a:extLst>
          </p:cNvPr>
          <p:cNvSpPr/>
          <p:nvPr/>
        </p:nvSpPr>
        <p:spPr>
          <a:xfrm>
            <a:off x="286567" y="274879"/>
            <a:ext cx="11157924" cy="103220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4DC2A8F2-532D-44AF-8A2E-CC6109B425DC}"/>
              </a:ext>
            </a:extLst>
          </p:cNvPr>
          <p:cNvSpPr txBox="1">
            <a:spLocks/>
          </p:cNvSpPr>
          <p:nvPr/>
        </p:nvSpPr>
        <p:spPr>
          <a:xfrm>
            <a:off x="337057" y="1"/>
            <a:ext cx="10515600" cy="139205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Without .NET Standard</a:t>
            </a:r>
            <a:endParaRPr lang="en-US" dirty="0"/>
          </a:p>
        </p:txBody>
      </p:sp>
    </p:spTree>
    <p:extLst>
      <p:ext uri="{BB962C8B-B14F-4D97-AF65-F5344CB8AC3E}">
        <p14:creationId xmlns:p14="http://schemas.microsoft.com/office/powerpoint/2010/main" val="61019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EFA5C-F8D1-492D-909E-7BF57F83BDEC}"/>
              </a:ext>
            </a:extLst>
          </p:cNvPr>
          <p:cNvPicPr>
            <a:picLocks noChangeAspect="1"/>
          </p:cNvPicPr>
          <p:nvPr/>
        </p:nvPicPr>
        <p:blipFill>
          <a:blip r:embed="rId3"/>
          <a:stretch>
            <a:fillRect/>
          </a:stretch>
        </p:blipFill>
        <p:spPr>
          <a:xfrm>
            <a:off x="0" y="21166"/>
            <a:ext cx="12192000" cy="6815667"/>
          </a:xfrm>
          <a:prstGeom prst="rect">
            <a:avLst/>
          </a:prstGeom>
        </p:spPr>
      </p:pic>
      <p:sp>
        <p:nvSpPr>
          <p:cNvPr id="3" name="Rectangle 2">
            <a:extLst>
              <a:ext uri="{FF2B5EF4-FFF2-40B4-BE49-F238E27FC236}">
                <a16:creationId xmlns:a16="http://schemas.microsoft.com/office/drawing/2014/main" id="{DD0CAD58-83EE-4F73-9ED5-E57449B4BC6C}"/>
              </a:ext>
            </a:extLst>
          </p:cNvPr>
          <p:cNvSpPr/>
          <p:nvPr/>
        </p:nvSpPr>
        <p:spPr>
          <a:xfrm>
            <a:off x="100977" y="173905"/>
            <a:ext cx="11394004" cy="103220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9432B5DB-70F6-4F09-95CC-5C78A1BFE630}"/>
              </a:ext>
            </a:extLst>
          </p:cNvPr>
          <p:cNvSpPr txBox="1">
            <a:spLocks/>
          </p:cNvSpPr>
          <p:nvPr/>
        </p:nvSpPr>
        <p:spPr>
          <a:xfrm>
            <a:off x="337057" y="1"/>
            <a:ext cx="10515600" cy="13920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With .NET Standard</a:t>
            </a:r>
          </a:p>
        </p:txBody>
      </p:sp>
    </p:spTree>
    <p:extLst>
      <p:ext uri="{BB962C8B-B14F-4D97-AF65-F5344CB8AC3E}">
        <p14:creationId xmlns:p14="http://schemas.microsoft.com/office/powerpoint/2010/main" val="54337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12F6F5-62C5-4979-9E5E-15546F44FDA6}"/>
              </a:ext>
            </a:extLst>
          </p:cNvPr>
          <p:cNvPicPr>
            <a:picLocks noChangeAspect="1"/>
          </p:cNvPicPr>
          <p:nvPr/>
        </p:nvPicPr>
        <p:blipFill>
          <a:blip r:embed="rId3"/>
          <a:stretch>
            <a:fillRect/>
          </a:stretch>
        </p:blipFill>
        <p:spPr>
          <a:xfrm>
            <a:off x="41074" y="0"/>
            <a:ext cx="12109851" cy="6858000"/>
          </a:xfrm>
          <a:prstGeom prst="rect">
            <a:avLst/>
          </a:prstGeom>
        </p:spPr>
      </p:pic>
      <p:sp>
        <p:nvSpPr>
          <p:cNvPr id="3" name="Rectangle 2">
            <a:extLst>
              <a:ext uri="{FF2B5EF4-FFF2-40B4-BE49-F238E27FC236}">
                <a16:creationId xmlns:a16="http://schemas.microsoft.com/office/drawing/2014/main" id="{12075B67-DA9B-4D17-8FD6-7A9F8A744A25}"/>
              </a:ext>
            </a:extLst>
          </p:cNvPr>
          <p:cNvSpPr/>
          <p:nvPr/>
        </p:nvSpPr>
        <p:spPr>
          <a:xfrm>
            <a:off x="100977" y="173905"/>
            <a:ext cx="11394004" cy="1032206"/>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B04E6DCB-3837-493F-8862-722208B0C061}"/>
              </a:ext>
            </a:extLst>
          </p:cNvPr>
          <p:cNvSpPr txBox="1">
            <a:spLocks/>
          </p:cNvSpPr>
          <p:nvPr/>
        </p:nvSpPr>
        <p:spPr>
          <a:xfrm>
            <a:off x="337057" y="1"/>
            <a:ext cx="10515600" cy="13920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With .NET Standard</a:t>
            </a:r>
          </a:p>
        </p:txBody>
      </p:sp>
    </p:spTree>
    <p:extLst>
      <p:ext uri="{BB962C8B-B14F-4D97-AF65-F5344CB8AC3E}">
        <p14:creationId xmlns:p14="http://schemas.microsoft.com/office/powerpoint/2010/main" val="249872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3C4142-6247-417E-9304-F201EF904192}"/>
              </a:ext>
            </a:extLst>
          </p:cNvPr>
          <p:cNvPicPr>
            <a:picLocks noChangeAspect="1"/>
          </p:cNvPicPr>
          <p:nvPr/>
        </p:nvPicPr>
        <p:blipFill>
          <a:blip r:embed="rId3"/>
          <a:stretch>
            <a:fillRect/>
          </a:stretch>
        </p:blipFill>
        <p:spPr>
          <a:xfrm>
            <a:off x="16544" y="0"/>
            <a:ext cx="12158911" cy="6858000"/>
          </a:xfrm>
          <a:prstGeom prst="rect">
            <a:avLst/>
          </a:prstGeom>
        </p:spPr>
      </p:pic>
      <p:sp>
        <p:nvSpPr>
          <p:cNvPr id="3" name="TextBox 2">
            <a:extLst>
              <a:ext uri="{FF2B5EF4-FFF2-40B4-BE49-F238E27FC236}">
                <a16:creationId xmlns:a16="http://schemas.microsoft.com/office/drawing/2014/main" id="{6517FCC5-CA72-4FCC-9633-31BC57BC47AE}"/>
              </a:ext>
            </a:extLst>
          </p:cNvPr>
          <p:cNvSpPr txBox="1"/>
          <p:nvPr/>
        </p:nvSpPr>
        <p:spPr>
          <a:xfrm>
            <a:off x="238836" y="102357"/>
            <a:ext cx="11936619" cy="3747180"/>
          </a:xfrm>
          <a:prstGeom prst="rect">
            <a:avLst/>
          </a:prstGeom>
          <a:solidFill>
            <a:schemeClr val="accent2"/>
          </a:solidFill>
        </p:spPr>
        <p:txBody>
          <a:bodyPr wrap="square" rtlCol="0">
            <a:spAutoFit/>
          </a:bodyPr>
          <a:lstStyle/>
          <a:p>
            <a:pPr>
              <a:spcBef>
                <a:spcPts val="600"/>
              </a:spcBef>
            </a:pPr>
            <a:endParaRPr lang="en-US" sz="900" dirty="0"/>
          </a:p>
          <a:p>
            <a:pPr>
              <a:spcBef>
                <a:spcPts val="600"/>
              </a:spcBef>
            </a:pPr>
            <a:r>
              <a:rPr lang="en-US" sz="4800" dirty="0"/>
              <a:t>What is .NET Standard</a:t>
            </a:r>
          </a:p>
          <a:p>
            <a:pPr>
              <a:spcBef>
                <a:spcPts val="600"/>
              </a:spcBef>
            </a:pPr>
            <a:endParaRPr lang="en-US" sz="1600" dirty="0"/>
          </a:p>
          <a:p>
            <a:pPr marL="457200" indent="-457200">
              <a:spcBef>
                <a:spcPts val="600"/>
              </a:spcBef>
              <a:buFont typeface="Arial" panose="020B0604020202020204" pitchFamily="34" charset="0"/>
              <a:buChar char="•"/>
            </a:pPr>
            <a:r>
              <a:rPr lang="en-US" sz="3200" dirty="0"/>
              <a:t>It is a specification</a:t>
            </a:r>
          </a:p>
          <a:p>
            <a:pPr marL="457200" indent="-457200">
              <a:spcBef>
                <a:spcPts val="300"/>
              </a:spcBef>
              <a:buFont typeface="Arial" panose="020B0604020202020204" pitchFamily="34" charset="0"/>
              <a:buChar char="•"/>
            </a:pPr>
            <a:r>
              <a:rPr lang="en-US" sz="3200" dirty="0"/>
              <a:t>It represents a set of APIs all .NET Standard platforms implement</a:t>
            </a:r>
            <a:endParaRPr lang="en-US" sz="4400" dirty="0"/>
          </a:p>
          <a:p>
            <a:pPr marL="457200" indent="-457200">
              <a:spcBef>
                <a:spcPts val="600"/>
              </a:spcBef>
              <a:buFont typeface="Arial" panose="020B0604020202020204" pitchFamily="34" charset="0"/>
              <a:buChar char="•"/>
            </a:pPr>
            <a:r>
              <a:rPr lang="en-US" sz="3200" dirty="0"/>
              <a:t>If you’re class libraries just use Standard, they conform to it</a:t>
            </a:r>
          </a:p>
          <a:p>
            <a:pPr marL="742950" lvl="1" indent="-285750">
              <a:spcBef>
                <a:spcPts val="600"/>
              </a:spcBef>
              <a:buFont typeface="Arial" panose="020B0604020202020204" pitchFamily="34" charset="0"/>
              <a:buChar char="•"/>
            </a:pPr>
            <a:r>
              <a:rPr lang="en-US" sz="3200" dirty="0"/>
              <a:t>.</a:t>
            </a:r>
            <a:r>
              <a:rPr lang="en-US" sz="2800" dirty="0"/>
              <a:t>NET Core supplies a host letting you can .NET Standard libraries</a:t>
            </a:r>
          </a:p>
        </p:txBody>
      </p:sp>
    </p:spTree>
    <p:extLst>
      <p:ext uri="{BB962C8B-B14F-4D97-AF65-F5344CB8AC3E}">
        <p14:creationId xmlns:p14="http://schemas.microsoft.com/office/powerpoint/2010/main" val="712953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4867-C80C-4BDE-9ECE-6A62963D1513}"/>
              </a:ext>
            </a:extLst>
          </p:cNvPr>
          <p:cNvSpPr>
            <a:spLocks noGrp="1"/>
          </p:cNvSpPr>
          <p:nvPr>
            <p:ph type="title"/>
          </p:nvPr>
        </p:nvSpPr>
        <p:spPr>
          <a:xfrm>
            <a:off x="844550" y="2002631"/>
            <a:ext cx="4961788" cy="2852737"/>
          </a:xfrm>
        </p:spPr>
        <p:txBody>
          <a:bodyPr>
            <a:normAutofit fontScale="90000"/>
          </a:bodyPr>
          <a:lstStyle/>
          <a:p>
            <a:pPr algn="r"/>
            <a:r>
              <a:rPr lang="en-US" dirty="0"/>
              <a:t>So .NET Standard is a standard, </a:t>
            </a:r>
            <a:br>
              <a:rPr lang="en-US" dirty="0"/>
            </a:br>
            <a:r>
              <a:rPr lang="en-US" dirty="0"/>
              <a:t>a document written in code</a:t>
            </a:r>
          </a:p>
        </p:txBody>
      </p:sp>
      <p:pic>
        <p:nvPicPr>
          <p:cNvPr id="8" name="Picture 7">
            <a:extLst>
              <a:ext uri="{FF2B5EF4-FFF2-40B4-BE49-F238E27FC236}">
                <a16:creationId xmlns:a16="http://schemas.microsoft.com/office/drawing/2014/main" id="{381763FA-8814-4664-9EF9-78DE1334E1A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715"/>
          <a:stretch/>
        </p:blipFill>
        <p:spPr>
          <a:xfrm>
            <a:off x="6096000" y="1314449"/>
            <a:ext cx="5606085" cy="4229100"/>
          </a:xfrm>
          <a:prstGeom prst="rect">
            <a:avLst/>
          </a:prstGeom>
        </p:spPr>
      </p:pic>
    </p:spTree>
    <p:extLst>
      <p:ext uri="{BB962C8B-B14F-4D97-AF65-F5344CB8AC3E}">
        <p14:creationId xmlns:p14="http://schemas.microsoft.com/office/powerpoint/2010/main" val="229204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034AB-CC17-43FD-AF09-7283BEEC6A52}"/>
              </a:ext>
            </a:extLst>
          </p:cNvPr>
          <p:cNvPicPr>
            <a:picLocks noChangeAspect="1"/>
          </p:cNvPicPr>
          <p:nvPr/>
        </p:nvPicPr>
        <p:blipFill>
          <a:blip r:embed="rId2"/>
          <a:stretch>
            <a:fillRect/>
          </a:stretch>
        </p:blipFill>
        <p:spPr>
          <a:xfrm>
            <a:off x="2079744" y="39269"/>
            <a:ext cx="10758881"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AD2C3F1-3D2B-410C-975C-622042A767BB}"/>
                  </a:ext>
                </a:extLst>
              </p14:cNvPr>
              <p14:cNvContentPartPr/>
              <p14:nvPr/>
            </p14:nvContentPartPr>
            <p14:xfrm>
              <a:off x="6184188" y="1155850"/>
              <a:ext cx="1181880" cy="732240"/>
            </p14:xfrm>
          </p:contentPart>
        </mc:Choice>
        <mc:Fallback xmlns="">
          <p:pic>
            <p:nvPicPr>
              <p:cNvPr id="8" name="Ink 7">
                <a:extLst>
                  <a:ext uri="{FF2B5EF4-FFF2-40B4-BE49-F238E27FC236}">
                    <a16:creationId xmlns:a16="http://schemas.microsoft.com/office/drawing/2014/main" id="{3AD2C3F1-3D2B-410C-975C-622042A767BB}"/>
                  </a:ext>
                </a:extLst>
              </p:cNvPr>
              <p:cNvPicPr/>
              <p:nvPr/>
            </p:nvPicPr>
            <p:blipFill>
              <a:blip r:embed="rId4"/>
              <a:stretch>
                <a:fillRect/>
              </a:stretch>
            </p:blipFill>
            <p:spPr>
              <a:xfrm>
                <a:off x="6121188" y="1092850"/>
                <a:ext cx="1307520" cy="85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5CBFA355-3BAF-4A95-98A0-291C9119F546}"/>
                  </a:ext>
                </a:extLst>
              </p14:cNvPr>
              <p14:cNvContentPartPr/>
              <p14:nvPr/>
            </p14:nvContentPartPr>
            <p14:xfrm>
              <a:off x="3247982" y="874988"/>
              <a:ext cx="342720" cy="493560"/>
            </p14:xfrm>
          </p:contentPart>
        </mc:Choice>
        <mc:Fallback xmlns="">
          <p:pic>
            <p:nvPicPr>
              <p:cNvPr id="53" name="Ink 52">
                <a:extLst>
                  <a:ext uri="{FF2B5EF4-FFF2-40B4-BE49-F238E27FC236}">
                    <a16:creationId xmlns:a16="http://schemas.microsoft.com/office/drawing/2014/main" id="{5CBFA355-3BAF-4A95-98A0-291C9119F546}"/>
                  </a:ext>
                </a:extLst>
              </p:cNvPr>
              <p:cNvPicPr/>
              <p:nvPr/>
            </p:nvPicPr>
            <p:blipFill>
              <a:blip r:embed="rId6"/>
              <a:stretch>
                <a:fillRect/>
              </a:stretch>
            </p:blipFill>
            <p:spPr>
              <a:xfrm>
                <a:off x="3184982" y="811988"/>
                <a:ext cx="46836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025FC0E4-10C9-4136-89E3-0574C34CC930}"/>
                  </a:ext>
                </a:extLst>
              </p14:cNvPr>
              <p14:cNvContentPartPr/>
              <p14:nvPr/>
            </p14:nvContentPartPr>
            <p14:xfrm>
              <a:off x="577502" y="678788"/>
              <a:ext cx="2423880" cy="3012480"/>
            </p14:xfrm>
          </p:contentPart>
        </mc:Choice>
        <mc:Fallback xmlns="">
          <p:pic>
            <p:nvPicPr>
              <p:cNvPr id="54" name="Ink 53">
                <a:extLst>
                  <a:ext uri="{FF2B5EF4-FFF2-40B4-BE49-F238E27FC236}">
                    <a16:creationId xmlns:a16="http://schemas.microsoft.com/office/drawing/2014/main" id="{025FC0E4-10C9-4136-89E3-0574C34CC930}"/>
                  </a:ext>
                </a:extLst>
              </p:cNvPr>
              <p:cNvPicPr/>
              <p:nvPr/>
            </p:nvPicPr>
            <p:blipFill>
              <a:blip r:embed="rId8"/>
              <a:stretch>
                <a:fillRect/>
              </a:stretch>
            </p:blipFill>
            <p:spPr>
              <a:xfrm>
                <a:off x="514862" y="615796"/>
                <a:ext cx="2549520" cy="3138105"/>
              </a:xfrm>
              <a:prstGeom prst="rect">
                <a:avLst/>
              </a:prstGeom>
            </p:spPr>
          </p:pic>
        </mc:Fallback>
      </mc:AlternateContent>
    </p:spTree>
    <p:extLst>
      <p:ext uri="{BB962C8B-B14F-4D97-AF65-F5344CB8AC3E}">
        <p14:creationId xmlns:p14="http://schemas.microsoft.com/office/powerpoint/2010/main" val="39432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70E7C3E-F260-42C6-9DD0-462B2490CD85}"/>
              </a:ext>
            </a:extLst>
          </p:cNvPr>
          <p:cNvSpPr>
            <a:spLocks noGrp="1"/>
          </p:cNvSpPr>
          <p:nvPr>
            <p:ph type="body" sz="half" idx="4294967295"/>
          </p:nvPr>
        </p:nvSpPr>
        <p:spPr>
          <a:xfrm>
            <a:off x="1046480" y="1070927"/>
            <a:ext cx="5049520" cy="4517073"/>
          </a:xfrm>
        </p:spPr>
        <p:txBody>
          <a:bodyPr>
            <a:normAutofit lnSpcReduction="10000"/>
          </a:bodyPr>
          <a:lstStyle/>
          <a:p>
            <a:r>
              <a:rPr lang="en-US" sz="4000" dirty="0"/>
              <a:t>.NET Core</a:t>
            </a:r>
          </a:p>
          <a:p>
            <a:r>
              <a:rPr lang="en-US" sz="4000" dirty="0"/>
              <a:t>.NET Framework</a:t>
            </a:r>
          </a:p>
          <a:p>
            <a:r>
              <a:rPr lang="en-US" sz="4000" dirty="0"/>
              <a:t>.NET Full Framework</a:t>
            </a:r>
          </a:p>
          <a:p>
            <a:r>
              <a:rPr lang="en-US" sz="4000" dirty="0"/>
              <a:t>.NET Standard</a:t>
            </a:r>
          </a:p>
          <a:p>
            <a:r>
              <a:rPr lang="en-US" sz="4000" dirty="0"/>
              <a:t>.NET 5</a:t>
            </a:r>
          </a:p>
          <a:p>
            <a:r>
              <a:rPr lang="en-US" sz="4000" dirty="0"/>
              <a:t>TFM</a:t>
            </a:r>
          </a:p>
          <a:p>
            <a:r>
              <a:rPr lang="en-US" sz="4000" dirty="0"/>
              <a:t>WTF</a:t>
            </a:r>
          </a:p>
        </p:txBody>
      </p:sp>
      <p:pic>
        <p:nvPicPr>
          <p:cNvPr id="13" name="Content Placeholder 12">
            <a:extLst>
              <a:ext uri="{FF2B5EF4-FFF2-40B4-BE49-F238E27FC236}">
                <a16:creationId xmlns:a16="http://schemas.microsoft.com/office/drawing/2014/main" id="{C32E633A-525A-4270-8FCB-3EE5D5CA0BEC}"/>
              </a:ext>
            </a:extLst>
          </p:cNvPr>
          <p:cNvPicPr>
            <a:picLocks noGrp="1" noChangeAspect="1"/>
          </p:cNvPicPr>
          <p:nvPr>
            <p:ph idx="4294967295"/>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68720" y="2981824"/>
            <a:ext cx="4643120" cy="3876176"/>
          </a:xfrm>
          <a:prstGeom prst="rect">
            <a:avLst/>
          </a:prstGeom>
        </p:spPr>
      </p:pic>
    </p:spTree>
    <p:extLst>
      <p:ext uri="{BB962C8B-B14F-4D97-AF65-F5344CB8AC3E}">
        <p14:creationId xmlns:p14="http://schemas.microsoft.com/office/powerpoint/2010/main" val="19746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100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4500"/>
                            </p:stCondLst>
                            <p:childTnLst>
                              <p:par>
                                <p:cTn id="33" presetID="10" presetClass="entr" presetSubtype="0" fill="hold"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034AB-CC17-43FD-AF09-7283BEEC6A52}"/>
              </a:ext>
            </a:extLst>
          </p:cNvPr>
          <p:cNvPicPr>
            <a:picLocks noChangeAspect="1"/>
          </p:cNvPicPr>
          <p:nvPr/>
        </p:nvPicPr>
        <p:blipFill>
          <a:blip r:embed="rId2"/>
          <a:stretch>
            <a:fillRect/>
          </a:stretch>
        </p:blipFill>
        <p:spPr>
          <a:xfrm>
            <a:off x="2079744" y="39269"/>
            <a:ext cx="10758881" cy="6858000"/>
          </a:xfrm>
          <a:prstGeom prst="rect">
            <a:avLst/>
          </a:prstGeom>
        </p:spPr>
      </p:pic>
    </p:spTree>
    <p:extLst>
      <p:ext uri="{BB962C8B-B14F-4D97-AF65-F5344CB8AC3E}">
        <p14:creationId xmlns:p14="http://schemas.microsoft.com/office/powerpoint/2010/main" val="2710610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034AB-CC17-43FD-AF09-7283BEEC6A52}"/>
              </a:ext>
            </a:extLst>
          </p:cNvPr>
          <p:cNvPicPr>
            <a:picLocks noChangeAspect="1"/>
          </p:cNvPicPr>
          <p:nvPr/>
        </p:nvPicPr>
        <p:blipFill rotWithShape="1">
          <a:blip r:embed="rId2"/>
          <a:srcRect l="6159" r="43855" b="60160"/>
          <a:stretch/>
        </p:blipFill>
        <p:spPr>
          <a:xfrm>
            <a:off x="336884" y="835008"/>
            <a:ext cx="11855116" cy="602299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465406C-F522-4DB2-A335-E55F8D1F5B14}"/>
                  </a:ext>
                </a:extLst>
              </p14:cNvPr>
              <p14:cNvContentPartPr/>
              <p14:nvPr/>
            </p14:nvContentPartPr>
            <p14:xfrm>
              <a:off x="8044233" y="997982"/>
              <a:ext cx="2633760" cy="1319040"/>
            </p14:xfrm>
          </p:contentPart>
        </mc:Choice>
        <mc:Fallback xmlns="">
          <p:pic>
            <p:nvPicPr>
              <p:cNvPr id="5" name="Ink 4">
                <a:extLst>
                  <a:ext uri="{FF2B5EF4-FFF2-40B4-BE49-F238E27FC236}">
                    <a16:creationId xmlns:a16="http://schemas.microsoft.com/office/drawing/2014/main" id="{C465406C-F522-4DB2-A335-E55F8D1F5B14}"/>
                  </a:ext>
                </a:extLst>
              </p:cNvPr>
              <p:cNvPicPr/>
              <p:nvPr/>
            </p:nvPicPr>
            <p:blipFill>
              <a:blip r:embed="rId4"/>
              <a:stretch>
                <a:fillRect/>
              </a:stretch>
            </p:blipFill>
            <p:spPr>
              <a:xfrm>
                <a:off x="7981233" y="935342"/>
                <a:ext cx="2759400" cy="1444680"/>
              </a:xfrm>
              <a:prstGeom prst="rect">
                <a:avLst/>
              </a:prstGeom>
            </p:spPr>
          </p:pic>
        </mc:Fallback>
      </mc:AlternateContent>
    </p:spTree>
    <p:extLst>
      <p:ext uri="{BB962C8B-B14F-4D97-AF65-F5344CB8AC3E}">
        <p14:creationId xmlns:p14="http://schemas.microsoft.com/office/powerpoint/2010/main" val="172486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2C6303-4AC3-4634-A95F-B34F9040692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97437" y="1257474"/>
            <a:ext cx="9194563" cy="5585697"/>
          </a:xfrm>
          <a:prstGeom prst="rect">
            <a:avLst/>
          </a:prstGeom>
        </p:spPr>
      </p:pic>
      <p:sp>
        <p:nvSpPr>
          <p:cNvPr id="9" name="TextBox 8">
            <a:extLst>
              <a:ext uri="{FF2B5EF4-FFF2-40B4-BE49-F238E27FC236}">
                <a16:creationId xmlns:a16="http://schemas.microsoft.com/office/drawing/2014/main" id="{F549A48F-D672-4CD4-8405-E809AC9F2093}"/>
              </a:ext>
            </a:extLst>
          </p:cNvPr>
          <p:cNvSpPr txBox="1"/>
          <p:nvPr/>
        </p:nvSpPr>
        <p:spPr>
          <a:xfrm>
            <a:off x="272955" y="6384528"/>
            <a:ext cx="7620000" cy="230832"/>
          </a:xfrm>
          <a:prstGeom prst="rect">
            <a:avLst/>
          </a:prstGeom>
          <a:noFill/>
        </p:spPr>
        <p:txBody>
          <a:bodyPr wrap="square" rtlCol="0">
            <a:spAutoFit/>
          </a:bodyPr>
          <a:lstStyle/>
          <a:p>
            <a:r>
              <a:rPr lang="en-US" sz="900" dirty="0">
                <a:hlinkClick r:id="rId4" tooltip="http://eternosaprendizes.com/2016/02/17/a-via-lactea-sobre-os-pinaculos-na-australia-por-michael-goh/"/>
              </a:rPr>
              <a:t>This Photo</a:t>
            </a:r>
            <a:r>
              <a:rPr lang="en-US" sz="900" dirty="0"/>
              <a:t> by Unknown Author is licensed under </a:t>
            </a:r>
            <a:r>
              <a:rPr lang="en-US" sz="900" dirty="0">
                <a:hlinkClick r:id="rId5" tooltip="https://creativecommons.org/licenses/by-nc-nd/4.0/"/>
              </a:rPr>
              <a:t>CC BY-NC-ND</a:t>
            </a:r>
            <a:endParaRPr lang="en-US" sz="900" dirty="0"/>
          </a:p>
        </p:txBody>
      </p:sp>
      <p:sp>
        <p:nvSpPr>
          <p:cNvPr id="2" name="Title 1">
            <a:extLst>
              <a:ext uri="{FF2B5EF4-FFF2-40B4-BE49-F238E27FC236}">
                <a16:creationId xmlns:a16="http://schemas.microsoft.com/office/drawing/2014/main" id="{A9D94867-C80C-4BDE-9ECE-6A62963D1513}"/>
              </a:ext>
            </a:extLst>
          </p:cNvPr>
          <p:cNvSpPr>
            <a:spLocks noGrp="1"/>
          </p:cNvSpPr>
          <p:nvPr>
            <p:ph type="title"/>
          </p:nvPr>
        </p:nvSpPr>
        <p:spPr>
          <a:xfrm>
            <a:off x="1095705" y="685895"/>
            <a:ext cx="5000295" cy="2852737"/>
          </a:xfrm>
        </p:spPr>
        <p:txBody>
          <a:bodyPr>
            <a:normAutofit/>
          </a:bodyPr>
          <a:lstStyle/>
          <a:p>
            <a:r>
              <a:rPr lang="en-US" dirty="0"/>
              <a:t>Wat!</a:t>
            </a:r>
            <a:br>
              <a:rPr lang="en-US" dirty="0"/>
            </a:br>
            <a:r>
              <a:rPr lang="en-US" dirty="0"/>
              <a:t>***BINARY***</a:t>
            </a:r>
            <a:br>
              <a:rPr lang="en-US" dirty="0"/>
            </a:br>
            <a:r>
              <a:rPr lang="en-US" dirty="0" err="1"/>
              <a:t>compat</a:t>
            </a:r>
            <a:endParaRPr lang="en-US" dirty="0"/>
          </a:p>
        </p:txBody>
      </p:sp>
    </p:spTree>
    <p:extLst>
      <p:ext uri="{BB962C8B-B14F-4D97-AF65-F5344CB8AC3E}">
        <p14:creationId xmlns:p14="http://schemas.microsoft.com/office/powerpoint/2010/main" val="368050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F034AB-CC17-43FD-AF09-7283BEEC6A52}"/>
              </a:ext>
            </a:extLst>
          </p:cNvPr>
          <p:cNvPicPr>
            <a:picLocks noChangeAspect="1"/>
          </p:cNvPicPr>
          <p:nvPr/>
        </p:nvPicPr>
        <p:blipFill>
          <a:blip r:embed="rId2"/>
          <a:stretch>
            <a:fillRect/>
          </a:stretch>
        </p:blipFill>
        <p:spPr>
          <a:xfrm>
            <a:off x="2079744" y="39269"/>
            <a:ext cx="10758881" cy="6858000"/>
          </a:xfrm>
          <a:prstGeom prst="rect">
            <a:avLst/>
          </a:prstGeom>
        </p:spPr>
      </p:pic>
    </p:spTree>
    <p:extLst>
      <p:ext uri="{BB962C8B-B14F-4D97-AF65-F5344CB8AC3E}">
        <p14:creationId xmlns:p14="http://schemas.microsoft.com/office/powerpoint/2010/main" val="2926990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8408DC-8585-48AB-A526-0EA4FF6BB01C}"/>
              </a:ext>
            </a:extLst>
          </p:cNvPr>
          <p:cNvPicPr>
            <a:picLocks noChangeAspect="1"/>
          </p:cNvPicPr>
          <p:nvPr/>
        </p:nvPicPr>
        <p:blipFill>
          <a:blip r:embed="rId3"/>
          <a:stretch>
            <a:fillRect/>
          </a:stretch>
        </p:blipFill>
        <p:spPr>
          <a:xfrm>
            <a:off x="0" y="16933"/>
            <a:ext cx="12192000" cy="6824133"/>
          </a:xfrm>
          <a:prstGeom prst="rect">
            <a:avLst/>
          </a:prstGeom>
        </p:spPr>
      </p:pic>
    </p:spTree>
    <p:extLst>
      <p:ext uri="{BB962C8B-B14F-4D97-AF65-F5344CB8AC3E}">
        <p14:creationId xmlns:p14="http://schemas.microsoft.com/office/powerpoint/2010/main" val="2083616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E2ADD7-876C-468F-B90E-0200B14D67A4}"/>
              </a:ext>
            </a:extLst>
          </p:cNvPr>
          <p:cNvSpPr>
            <a:spLocks noGrp="1"/>
          </p:cNvSpPr>
          <p:nvPr>
            <p:ph type="title"/>
          </p:nvPr>
        </p:nvSpPr>
        <p:spPr>
          <a:xfrm>
            <a:off x="839789" y="457200"/>
            <a:ext cx="3138534" cy="4312693"/>
          </a:xfrm>
        </p:spPr>
        <p:txBody>
          <a:bodyPr>
            <a:normAutofit/>
          </a:bodyPr>
          <a:lstStyle/>
          <a:p>
            <a:r>
              <a:rPr lang="en-US" sz="4000" dirty="0"/>
              <a:t>I thought Portable Class Libraries were supposed to do handle platforms?</a:t>
            </a:r>
          </a:p>
        </p:txBody>
      </p:sp>
      <p:sp>
        <p:nvSpPr>
          <p:cNvPr id="6" name="TextBox 5">
            <a:extLst>
              <a:ext uri="{FF2B5EF4-FFF2-40B4-BE49-F238E27FC236}">
                <a16:creationId xmlns:a16="http://schemas.microsoft.com/office/drawing/2014/main" id="{46855FF9-0404-4290-A8EF-0E0811F65DDE}"/>
              </a:ext>
            </a:extLst>
          </p:cNvPr>
          <p:cNvSpPr txBox="1"/>
          <p:nvPr/>
        </p:nvSpPr>
        <p:spPr>
          <a:xfrm>
            <a:off x="8270959" y="6292068"/>
            <a:ext cx="4578407" cy="230832"/>
          </a:xfrm>
          <a:prstGeom prst="rect">
            <a:avLst/>
          </a:prstGeom>
          <a:noFill/>
        </p:spPr>
        <p:txBody>
          <a:bodyPr wrap="square" rtlCol="0">
            <a:spAutoFit/>
          </a:bodyPr>
          <a:lstStyle/>
          <a:p>
            <a:r>
              <a:rPr lang="en-US" sz="900" dirty="0">
                <a:hlinkClick r:id="rId3" tooltip="http://howtosavetheworld.ca/2012/08/02/the-ten-hardest-questions/"/>
              </a:rPr>
              <a:t>This Photo</a:t>
            </a:r>
            <a:r>
              <a:rPr lang="en-US" sz="900" dirty="0"/>
              <a:t> by Unknown Author is licensed under </a:t>
            </a:r>
            <a:r>
              <a:rPr lang="en-US" sz="900" dirty="0">
                <a:hlinkClick r:id="rId4" tooltip="https://creativecommons.org/licenses/by-nc-sa/2.0/"/>
              </a:rPr>
              <a:t>CC BY-NC-SA</a:t>
            </a:r>
            <a:endParaRPr lang="en-US" sz="900" dirty="0"/>
          </a:p>
        </p:txBody>
      </p:sp>
      <p:pic>
        <p:nvPicPr>
          <p:cNvPr id="12" name="Content Placeholder 11">
            <a:extLst>
              <a:ext uri="{FF2B5EF4-FFF2-40B4-BE49-F238E27FC236}">
                <a16:creationId xmlns:a16="http://schemas.microsoft.com/office/drawing/2014/main" id="{A503A5E4-0C2B-4A03-827A-9077129DB78C}"/>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39905" y="0"/>
            <a:ext cx="7952096" cy="5964072"/>
          </a:xfrm>
          <a:prstGeom prst="rect">
            <a:avLst/>
          </a:prstGeom>
        </p:spPr>
      </p:pic>
    </p:spTree>
    <p:extLst>
      <p:ext uri="{BB962C8B-B14F-4D97-AF65-F5344CB8AC3E}">
        <p14:creationId xmlns:p14="http://schemas.microsoft.com/office/powerpoint/2010/main" val="13426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5198A-3B6D-4258-9E46-4350EDFFB209}"/>
              </a:ext>
            </a:extLst>
          </p:cNvPr>
          <p:cNvPicPr>
            <a:picLocks noChangeAspect="1"/>
          </p:cNvPicPr>
          <p:nvPr/>
        </p:nvPicPr>
        <p:blipFill>
          <a:blip r:embed="rId3"/>
          <a:stretch>
            <a:fillRect/>
          </a:stretch>
        </p:blipFill>
        <p:spPr>
          <a:xfrm>
            <a:off x="55033" y="0"/>
            <a:ext cx="12081933" cy="6858000"/>
          </a:xfrm>
          <a:prstGeom prst="rect">
            <a:avLst/>
          </a:prstGeom>
        </p:spPr>
      </p:pic>
    </p:spTree>
    <p:extLst>
      <p:ext uri="{BB962C8B-B14F-4D97-AF65-F5344CB8AC3E}">
        <p14:creationId xmlns:p14="http://schemas.microsoft.com/office/powerpoint/2010/main" val="2167971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6501D642-AB6C-4D16-A9CA-C519EB905BA3}"/>
              </a:ext>
            </a:extLst>
          </p:cNvPr>
          <p:cNvSpPr/>
          <p:nvPr/>
        </p:nvSpPr>
        <p:spPr>
          <a:xfrm>
            <a:off x="1740981" y="548728"/>
            <a:ext cx="3032001" cy="3032001"/>
          </a:xfrm>
          <a:custGeom>
            <a:avLst/>
            <a:gdLst>
              <a:gd name="connsiteX0" fmla="*/ 0 w 3032001"/>
              <a:gd name="connsiteY0" fmla="*/ 1516001 h 3032001"/>
              <a:gd name="connsiteX1" fmla="*/ 1516001 w 3032001"/>
              <a:gd name="connsiteY1" fmla="*/ 0 h 3032001"/>
              <a:gd name="connsiteX2" fmla="*/ 3032002 w 3032001"/>
              <a:gd name="connsiteY2" fmla="*/ 1516001 h 3032001"/>
              <a:gd name="connsiteX3" fmla="*/ 1516001 w 3032001"/>
              <a:gd name="connsiteY3" fmla="*/ 3032002 h 3032001"/>
              <a:gd name="connsiteX4" fmla="*/ 0 w 3032001"/>
              <a:gd name="connsiteY4" fmla="*/ 1516001 h 303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001" h="3032001">
                <a:moveTo>
                  <a:pt x="0" y="1516001"/>
                </a:moveTo>
                <a:cubicBezTo>
                  <a:pt x="0" y="678737"/>
                  <a:pt x="678737" y="0"/>
                  <a:pt x="1516001" y="0"/>
                </a:cubicBezTo>
                <a:cubicBezTo>
                  <a:pt x="2353265" y="0"/>
                  <a:pt x="3032002" y="678737"/>
                  <a:pt x="3032002" y="1516001"/>
                </a:cubicBezTo>
                <a:cubicBezTo>
                  <a:pt x="3032002" y="2353265"/>
                  <a:pt x="2353265" y="3032002"/>
                  <a:pt x="1516001" y="3032002"/>
                </a:cubicBezTo>
                <a:cubicBezTo>
                  <a:pt x="678737" y="3032002"/>
                  <a:pt x="0" y="2353265"/>
                  <a:pt x="0" y="151600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404267" tIns="530600" rIns="404267" bIns="1137001" numCol="1" spcCol="1270" anchor="ctr" anchorCtr="0">
            <a:noAutofit/>
          </a:bodyPr>
          <a:lstStyle/>
          <a:p>
            <a:pPr marL="0" lvl="0" indent="0" algn="ctr" defTabSz="2889250">
              <a:lnSpc>
                <a:spcPct val="90000"/>
              </a:lnSpc>
              <a:spcBef>
                <a:spcPct val="0"/>
              </a:spcBef>
              <a:spcAft>
                <a:spcPct val="35000"/>
              </a:spcAft>
              <a:buNone/>
            </a:pPr>
            <a:r>
              <a:rPr lang="en-US" sz="6500" kern="1200" dirty="0"/>
              <a:t> </a:t>
            </a:r>
          </a:p>
        </p:txBody>
      </p:sp>
      <p:sp>
        <p:nvSpPr>
          <p:cNvPr id="6" name="Freeform: Shape 5">
            <a:extLst>
              <a:ext uri="{FF2B5EF4-FFF2-40B4-BE49-F238E27FC236}">
                <a16:creationId xmlns:a16="http://schemas.microsoft.com/office/drawing/2014/main" id="{1E23A378-56CD-4BF9-B25A-3C290E70B37A}"/>
              </a:ext>
            </a:extLst>
          </p:cNvPr>
          <p:cNvSpPr/>
          <p:nvPr/>
        </p:nvSpPr>
        <p:spPr>
          <a:xfrm>
            <a:off x="2482225" y="1701687"/>
            <a:ext cx="3032001" cy="3032001"/>
          </a:xfrm>
          <a:custGeom>
            <a:avLst/>
            <a:gdLst>
              <a:gd name="connsiteX0" fmla="*/ 0 w 3032001"/>
              <a:gd name="connsiteY0" fmla="*/ 1516001 h 3032001"/>
              <a:gd name="connsiteX1" fmla="*/ 1516001 w 3032001"/>
              <a:gd name="connsiteY1" fmla="*/ 0 h 3032001"/>
              <a:gd name="connsiteX2" fmla="*/ 3032002 w 3032001"/>
              <a:gd name="connsiteY2" fmla="*/ 1516001 h 3032001"/>
              <a:gd name="connsiteX3" fmla="*/ 1516001 w 3032001"/>
              <a:gd name="connsiteY3" fmla="*/ 3032002 h 3032001"/>
              <a:gd name="connsiteX4" fmla="*/ 0 w 3032001"/>
              <a:gd name="connsiteY4" fmla="*/ 1516001 h 303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001" h="3032001">
                <a:moveTo>
                  <a:pt x="0" y="1516001"/>
                </a:moveTo>
                <a:cubicBezTo>
                  <a:pt x="0" y="678737"/>
                  <a:pt x="678737" y="0"/>
                  <a:pt x="1516001" y="0"/>
                </a:cubicBezTo>
                <a:cubicBezTo>
                  <a:pt x="2353265" y="0"/>
                  <a:pt x="3032002" y="678737"/>
                  <a:pt x="3032002" y="1516001"/>
                </a:cubicBezTo>
                <a:cubicBezTo>
                  <a:pt x="3032002" y="2353265"/>
                  <a:pt x="2353265" y="3032002"/>
                  <a:pt x="1516001" y="3032002"/>
                </a:cubicBezTo>
                <a:cubicBezTo>
                  <a:pt x="678737" y="3032002"/>
                  <a:pt x="0" y="2353265"/>
                  <a:pt x="0" y="151600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4">
              <a:alpha val="50000"/>
              <a:hueOff val="4900445"/>
              <a:satOff val="-20388"/>
              <a:lumOff val="4804"/>
              <a:alphaOff val="0"/>
            </a:schemeClr>
          </a:fillRef>
          <a:effectRef idx="0">
            <a:schemeClr val="accent4">
              <a:alpha val="50000"/>
              <a:hueOff val="4900445"/>
              <a:satOff val="-20388"/>
              <a:lumOff val="4804"/>
              <a:alphaOff val="0"/>
            </a:schemeClr>
          </a:effectRef>
          <a:fontRef idx="minor">
            <a:schemeClr val="tx1"/>
          </a:fontRef>
        </p:style>
        <p:txBody>
          <a:bodyPr spcFirstLastPara="0" vert="horz" wrap="square" lIns="927287" tIns="783267" rIns="285514" bIns="581134" numCol="1" spcCol="1270" anchor="ctr" anchorCtr="0">
            <a:noAutofit/>
          </a:bodyPr>
          <a:lstStyle/>
          <a:p>
            <a:pPr marL="0" lvl="0" indent="0" algn="ctr" defTabSz="2889250">
              <a:lnSpc>
                <a:spcPct val="90000"/>
              </a:lnSpc>
              <a:spcBef>
                <a:spcPct val="0"/>
              </a:spcBef>
              <a:spcAft>
                <a:spcPct val="35000"/>
              </a:spcAft>
              <a:buNone/>
            </a:pPr>
            <a:r>
              <a:rPr lang="en-US" sz="6500" kern="1200" dirty="0"/>
              <a:t> </a:t>
            </a:r>
          </a:p>
        </p:txBody>
      </p:sp>
      <p:sp>
        <p:nvSpPr>
          <p:cNvPr id="7" name="Freeform: Shape 6">
            <a:extLst>
              <a:ext uri="{FF2B5EF4-FFF2-40B4-BE49-F238E27FC236}">
                <a16:creationId xmlns:a16="http://schemas.microsoft.com/office/drawing/2014/main" id="{CA5D5C41-8C68-4925-9B15-D1A733D1E00D}"/>
              </a:ext>
            </a:extLst>
          </p:cNvPr>
          <p:cNvSpPr/>
          <p:nvPr/>
        </p:nvSpPr>
        <p:spPr>
          <a:xfrm>
            <a:off x="1194877" y="1774849"/>
            <a:ext cx="3032001" cy="3032001"/>
          </a:xfrm>
          <a:custGeom>
            <a:avLst/>
            <a:gdLst>
              <a:gd name="connsiteX0" fmla="*/ 0 w 3032001"/>
              <a:gd name="connsiteY0" fmla="*/ 1516001 h 3032001"/>
              <a:gd name="connsiteX1" fmla="*/ 1516001 w 3032001"/>
              <a:gd name="connsiteY1" fmla="*/ 0 h 3032001"/>
              <a:gd name="connsiteX2" fmla="*/ 3032002 w 3032001"/>
              <a:gd name="connsiteY2" fmla="*/ 1516001 h 3032001"/>
              <a:gd name="connsiteX3" fmla="*/ 1516001 w 3032001"/>
              <a:gd name="connsiteY3" fmla="*/ 3032002 h 3032001"/>
              <a:gd name="connsiteX4" fmla="*/ 0 w 3032001"/>
              <a:gd name="connsiteY4" fmla="*/ 1516001 h 303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2001" h="3032001">
                <a:moveTo>
                  <a:pt x="0" y="1516001"/>
                </a:moveTo>
                <a:cubicBezTo>
                  <a:pt x="0" y="678737"/>
                  <a:pt x="678737" y="0"/>
                  <a:pt x="1516001" y="0"/>
                </a:cubicBezTo>
                <a:cubicBezTo>
                  <a:pt x="2353265" y="0"/>
                  <a:pt x="3032002" y="678737"/>
                  <a:pt x="3032002" y="1516001"/>
                </a:cubicBezTo>
                <a:cubicBezTo>
                  <a:pt x="3032002" y="2353265"/>
                  <a:pt x="2353265" y="3032002"/>
                  <a:pt x="1516001" y="3032002"/>
                </a:cubicBezTo>
                <a:cubicBezTo>
                  <a:pt x="678737" y="3032002"/>
                  <a:pt x="0" y="2353265"/>
                  <a:pt x="0" y="151600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4">
              <a:alpha val="50000"/>
              <a:hueOff val="9800891"/>
              <a:satOff val="-40777"/>
              <a:lumOff val="9608"/>
              <a:alphaOff val="0"/>
            </a:schemeClr>
          </a:fillRef>
          <a:effectRef idx="0">
            <a:schemeClr val="accent4">
              <a:alpha val="50000"/>
              <a:hueOff val="9800891"/>
              <a:satOff val="-40777"/>
              <a:lumOff val="9608"/>
              <a:alphaOff val="0"/>
            </a:schemeClr>
          </a:effectRef>
          <a:fontRef idx="minor">
            <a:schemeClr val="tx1"/>
          </a:fontRef>
        </p:style>
        <p:txBody>
          <a:bodyPr spcFirstLastPara="0" vert="horz" wrap="square" lIns="285514" tIns="783267" rIns="927287" bIns="581134" numCol="1" spcCol="1270" anchor="ctr" anchorCtr="0">
            <a:noAutofit/>
          </a:bodyPr>
          <a:lstStyle/>
          <a:p>
            <a:pPr marL="0" lvl="0" indent="0" algn="ctr" defTabSz="2889250">
              <a:lnSpc>
                <a:spcPct val="90000"/>
              </a:lnSpc>
              <a:spcBef>
                <a:spcPct val="0"/>
              </a:spcBef>
              <a:spcAft>
                <a:spcPct val="35000"/>
              </a:spcAft>
              <a:buNone/>
            </a:pPr>
            <a:r>
              <a:rPr lang="en-US" sz="6500" kern="1200" dirty="0"/>
              <a:t> </a:t>
            </a:r>
          </a:p>
        </p:txBody>
      </p:sp>
      <p:sp>
        <p:nvSpPr>
          <p:cNvPr id="3" name="TextBox 2">
            <a:extLst>
              <a:ext uri="{FF2B5EF4-FFF2-40B4-BE49-F238E27FC236}">
                <a16:creationId xmlns:a16="http://schemas.microsoft.com/office/drawing/2014/main" id="{942D8E4C-574C-43BF-8FD0-C9838714848A}"/>
              </a:ext>
            </a:extLst>
          </p:cNvPr>
          <p:cNvSpPr txBox="1"/>
          <p:nvPr/>
        </p:nvSpPr>
        <p:spPr>
          <a:xfrm>
            <a:off x="2951036" y="2477734"/>
            <a:ext cx="561372" cy="400110"/>
          </a:xfrm>
          <a:prstGeom prst="rect">
            <a:avLst/>
          </a:prstGeom>
          <a:noFill/>
        </p:spPr>
        <p:txBody>
          <a:bodyPr wrap="none" rtlCol="0">
            <a:spAutoFit/>
          </a:bodyPr>
          <a:lstStyle/>
          <a:p>
            <a:r>
              <a:rPr lang="en-US" sz="2000" dirty="0"/>
              <a:t>PCL</a:t>
            </a:r>
          </a:p>
        </p:txBody>
      </p:sp>
      <p:pic>
        <p:nvPicPr>
          <p:cNvPr id="9" name="Picture 8">
            <a:extLst>
              <a:ext uri="{FF2B5EF4-FFF2-40B4-BE49-F238E27FC236}">
                <a16:creationId xmlns:a16="http://schemas.microsoft.com/office/drawing/2014/main" id="{39C70251-6FF6-4ACD-940E-6DE4864283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093"/>
          <a:stretch/>
        </p:blipFill>
        <p:spPr>
          <a:xfrm>
            <a:off x="6344374" y="985457"/>
            <a:ext cx="5331744" cy="3286292"/>
          </a:xfrm>
          <a:prstGeom prst="rect">
            <a:avLst/>
          </a:prstGeom>
        </p:spPr>
      </p:pic>
      <p:sp>
        <p:nvSpPr>
          <p:cNvPr id="10" name="TextBox 9">
            <a:extLst>
              <a:ext uri="{FF2B5EF4-FFF2-40B4-BE49-F238E27FC236}">
                <a16:creationId xmlns:a16="http://schemas.microsoft.com/office/drawing/2014/main" id="{70AE2D84-EF87-49E1-B87C-63233835E0E0}"/>
              </a:ext>
            </a:extLst>
          </p:cNvPr>
          <p:cNvSpPr txBox="1"/>
          <p:nvPr/>
        </p:nvSpPr>
        <p:spPr>
          <a:xfrm>
            <a:off x="7324605" y="4442193"/>
            <a:ext cx="3371281" cy="230832"/>
          </a:xfrm>
          <a:prstGeom prst="rect">
            <a:avLst/>
          </a:prstGeom>
          <a:noFill/>
        </p:spPr>
        <p:txBody>
          <a:bodyPr wrap="square" rtlCol="0">
            <a:spAutoFit/>
          </a:bodyPr>
          <a:lstStyle/>
          <a:p>
            <a:r>
              <a:rPr lang="en-US" sz="900" dirty="0">
                <a:hlinkClick r:id="rId3" tooltip="http://www.investitwisely.com/when-do-you-need-to-formalize-contracts-with-your-significant-other/"/>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11" name="TextBox 10">
            <a:extLst>
              <a:ext uri="{FF2B5EF4-FFF2-40B4-BE49-F238E27FC236}">
                <a16:creationId xmlns:a16="http://schemas.microsoft.com/office/drawing/2014/main" id="{F912BA48-3934-470A-9A53-1034E70EC6CB}"/>
              </a:ext>
            </a:extLst>
          </p:cNvPr>
          <p:cNvSpPr txBox="1"/>
          <p:nvPr/>
        </p:nvSpPr>
        <p:spPr>
          <a:xfrm>
            <a:off x="1562668" y="5372836"/>
            <a:ext cx="3955378" cy="461665"/>
          </a:xfrm>
          <a:prstGeom prst="rect">
            <a:avLst/>
          </a:prstGeom>
          <a:noFill/>
        </p:spPr>
        <p:txBody>
          <a:bodyPr wrap="none" rtlCol="0">
            <a:spAutoFit/>
          </a:bodyPr>
          <a:lstStyle/>
          <a:p>
            <a:r>
              <a:rPr lang="en-US" sz="2400" dirty="0"/>
              <a:t>PCL is driven by other libraries</a:t>
            </a:r>
          </a:p>
        </p:txBody>
      </p:sp>
      <p:sp>
        <p:nvSpPr>
          <p:cNvPr id="12" name="TextBox 11">
            <a:extLst>
              <a:ext uri="{FF2B5EF4-FFF2-40B4-BE49-F238E27FC236}">
                <a16:creationId xmlns:a16="http://schemas.microsoft.com/office/drawing/2014/main" id="{EA8BD638-8040-4283-AB53-03C1B534A760}"/>
              </a:ext>
            </a:extLst>
          </p:cNvPr>
          <p:cNvSpPr txBox="1"/>
          <p:nvPr/>
        </p:nvSpPr>
        <p:spPr>
          <a:xfrm>
            <a:off x="7151161" y="5372835"/>
            <a:ext cx="2773708" cy="461665"/>
          </a:xfrm>
          <a:prstGeom prst="rect">
            <a:avLst/>
          </a:prstGeom>
          <a:noFill/>
        </p:spPr>
        <p:txBody>
          <a:bodyPr wrap="none" rtlCol="0">
            <a:spAutoFit/>
          </a:bodyPr>
          <a:lstStyle/>
          <a:p>
            <a:r>
              <a:rPr lang="en-US" sz="2400" dirty="0"/>
              <a:t>.NET Standard drives</a:t>
            </a:r>
          </a:p>
        </p:txBody>
      </p:sp>
    </p:spTree>
    <p:extLst>
      <p:ext uri="{BB962C8B-B14F-4D97-AF65-F5344CB8AC3E}">
        <p14:creationId xmlns:p14="http://schemas.microsoft.com/office/powerpoint/2010/main" val="224191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25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E2ADD7-876C-468F-B90E-0200B14D67A4}"/>
              </a:ext>
            </a:extLst>
          </p:cNvPr>
          <p:cNvSpPr>
            <a:spLocks noGrp="1"/>
          </p:cNvSpPr>
          <p:nvPr>
            <p:ph type="title"/>
          </p:nvPr>
        </p:nvSpPr>
        <p:spPr>
          <a:xfrm>
            <a:off x="716507" y="873457"/>
            <a:ext cx="2811439" cy="4312693"/>
          </a:xfrm>
        </p:spPr>
        <p:txBody>
          <a:bodyPr>
            <a:normAutofit/>
          </a:bodyPr>
          <a:lstStyle/>
          <a:p>
            <a:r>
              <a:rPr lang="en-US" sz="4400" dirty="0"/>
              <a:t>And now we are going to chat about versions</a:t>
            </a:r>
          </a:p>
        </p:txBody>
      </p:sp>
      <p:pic>
        <p:nvPicPr>
          <p:cNvPr id="3" name="Picture 2">
            <a:extLst>
              <a:ext uri="{FF2B5EF4-FFF2-40B4-BE49-F238E27FC236}">
                <a16:creationId xmlns:a16="http://schemas.microsoft.com/office/drawing/2014/main" id="{97412DF9-2566-4607-A4E7-1AC8413C176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22030" y="0"/>
            <a:ext cx="9656415" cy="6858000"/>
          </a:xfrm>
          <a:prstGeom prst="rect">
            <a:avLst/>
          </a:prstGeom>
        </p:spPr>
      </p:pic>
    </p:spTree>
    <p:extLst>
      <p:ext uri="{BB962C8B-B14F-4D97-AF65-F5344CB8AC3E}">
        <p14:creationId xmlns:p14="http://schemas.microsoft.com/office/powerpoint/2010/main" val="181188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2AF74-6316-4966-8755-D9EC92A13AE6}"/>
              </a:ext>
            </a:extLst>
          </p:cNvPr>
          <p:cNvPicPr>
            <a:picLocks noChangeAspect="1"/>
          </p:cNvPicPr>
          <p:nvPr/>
        </p:nvPicPr>
        <p:blipFill>
          <a:blip r:embed="rId3"/>
          <a:stretch>
            <a:fillRect/>
          </a:stretch>
        </p:blipFill>
        <p:spPr>
          <a:xfrm>
            <a:off x="12700" y="0"/>
            <a:ext cx="12166600" cy="6858000"/>
          </a:xfrm>
          <a:prstGeom prst="rect">
            <a:avLst/>
          </a:prstGeom>
        </p:spPr>
      </p:pic>
    </p:spTree>
    <p:extLst>
      <p:ext uri="{BB962C8B-B14F-4D97-AF65-F5344CB8AC3E}">
        <p14:creationId xmlns:p14="http://schemas.microsoft.com/office/powerpoint/2010/main" val="682325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70E7C3E-F260-42C6-9DD0-462B2490CD85}"/>
              </a:ext>
            </a:extLst>
          </p:cNvPr>
          <p:cNvSpPr>
            <a:spLocks noGrp="1"/>
          </p:cNvSpPr>
          <p:nvPr>
            <p:ph type="body" sz="half" idx="4294967295"/>
          </p:nvPr>
        </p:nvSpPr>
        <p:spPr>
          <a:xfrm>
            <a:off x="1046480" y="1070927"/>
            <a:ext cx="5049520" cy="4517073"/>
          </a:xfrm>
        </p:spPr>
        <p:txBody>
          <a:bodyPr>
            <a:normAutofit lnSpcReduction="10000"/>
          </a:bodyPr>
          <a:lstStyle/>
          <a:p>
            <a:r>
              <a:rPr lang="en-US" sz="4000" dirty="0"/>
              <a:t>.NET Core</a:t>
            </a:r>
          </a:p>
          <a:p>
            <a:r>
              <a:rPr lang="en-US" sz="4000" dirty="0"/>
              <a:t>.NET Framework</a:t>
            </a:r>
          </a:p>
          <a:p>
            <a:r>
              <a:rPr lang="en-US" sz="4000" dirty="0"/>
              <a:t>.NET Full Framework</a:t>
            </a:r>
          </a:p>
          <a:p>
            <a:r>
              <a:rPr lang="en-US" sz="4000" dirty="0"/>
              <a:t>.NET Standard</a:t>
            </a:r>
          </a:p>
          <a:p>
            <a:r>
              <a:rPr lang="en-US" sz="4000" dirty="0"/>
              <a:t>.NET 5</a:t>
            </a:r>
          </a:p>
          <a:p>
            <a:r>
              <a:rPr lang="en-US" sz="4000" dirty="0"/>
              <a:t>TFM</a:t>
            </a:r>
          </a:p>
          <a:p>
            <a:pPr marL="0" indent="0">
              <a:buNone/>
            </a:pPr>
            <a:r>
              <a:rPr lang="en-US" sz="4000" dirty="0"/>
              <a:t> </a:t>
            </a:r>
          </a:p>
        </p:txBody>
      </p:sp>
      <p:pic>
        <p:nvPicPr>
          <p:cNvPr id="13" name="Content Placeholder 12">
            <a:extLst>
              <a:ext uri="{FF2B5EF4-FFF2-40B4-BE49-F238E27FC236}">
                <a16:creationId xmlns:a16="http://schemas.microsoft.com/office/drawing/2014/main" id="{C32E633A-525A-4270-8FCB-3EE5D5CA0BEC}"/>
              </a:ext>
            </a:extLst>
          </p:cNvPr>
          <p:cNvPicPr>
            <a:picLocks noGrp="1" noChangeAspect="1"/>
          </p:cNvPicPr>
          <p:nvPr>
            <p:ph idx="4294967295"/>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68720" y="2981824"/>
            <a:ext cx="4643120" cy="3876176"/>
          </a:xfrm>
          <a:prstGeom prst="rect">
            <a:avLst/>
          </a:prstGeom>
        </p:spPr>
      </p:pic>
    </p:spTree>
    <p:extLst>
      <p:ext uri="{BB962C8B-B14F-4D97-AF65-F5344CB8AC3E}">
        <p14:creationId xmlns:p14="http://schemas.microsoft.com/office/powerpoint/2010/main" val="4238542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36C5B-3F76-46C1-A43A-CE2594EE5527}"/>
              </a:ext>
            </a:extLst>
          </p:cNvPr>
          <p:cNvPicPr>
            <a:picLocks noChangeAspect="1"/>
          </p:cNvPicPr>
          <p:nvPr/>
        </p:nvPicPr>
        <p:blipFill>
          <a:blip r:embed="rId3"/>
          <a:stretch>
            <a:fillRect/>
          </a:stretch>
        </p:blipFill>
        <p:spPr>
          <a:xfrm>
            <a:off x="857755" y="602952"/>
            <a:ext cx="9961296" cy="5398118"/>
          </a:xfrm>
          <a:prstGeom prst="rect">
            <a:avLst/>
          </a:prstGeom>
        </p:spPr>
      </p:pic>
    </p:spTree>
    <p:extLst>
      <p:ext uri="{BB962C8B-B14F-4D97-AF65-F5344CB8AC3E}">
        <p14:creationId xmlns:p14="http://schemas.microsoft.com/office/powerpoint/2010/main" val="391228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1F6E5-2A98-4D46-A522-A9FC77BA07FC}"/>
              </a:ext>
            </a:extLst>
          </p:cNvPr>
          <p:cNvSpPr>
            <a:spLocks noGrp="1"/>
          </p:cNvSpPr>
          <p:nvPr>
            <p:ph type="title"/>
          </p:nvPr>
        </p:nvSpPr>
        <p:spPr/>
        <p:txBody>
          <a:bodyPr/>
          <a:lstStyle/>
          <a:p>
            <a:r>
              <a:rPr lang="en-US" dirty="0"/>
              <a:t>Deciding on a Version</a:t>
            </a:r>
          </a:p>
        </p:txBody>
      </p:sp>
      <p:sp>
        <p:nvSpPr>
          <p:cNvPr id="5" name="Content Placeholder 4">
            <a:extLst>
              <a:ext uri="{FF2B5EF4-FFF2-40B4-BE49-F238E27FC236}">
                <a16:creationId xmlns:a16="http://schemas.microsoft.com/office/drawing/2014/main" id="{9589E92F-F904-4CEB-BBC3-9E06F322E393}"/>
              </a:ext>
            </a:extLst>
          </p:cNvPr>
          <p:cNvSpPr>
            <a:spLocks noGrp="1"/>
          </p:cNvSpPr>
          <p:nvPr>
            <p:ph idx="1"/>
          </p:nvPr>
        </p:nvSpPr>
        <p:spPr/>
        <p:txBody>
          <a:bodyPr/>
          <a:lstStyle/>
          <a:p>
            <a:r>
              <a:rPr lang="en-US" dirty="0"/>
              <a:t>Create a standard library to work with an existing app targeting 4.5.0</a:t>
            </a:r>
          </a:p>
          <a:p>
            <a:pPr lvl="1"/>
            <a:r>
              <a:rPr lang="en-US" dirty="0"/>
              <a:t>Find .NET 4.5.1 in table-that’s the version of .NET Standard you need to use</a:t>
            </a:r>
          </a:p>
          <a:p>
            <a:r>
              <a:rPr lang="en-US" dirty="0"/>
              <a:t>Create a green-field app with .NET Standard architecture</a:t>
            </a:r>
          </a:p>
          <a:p>
            <a:pPr lvl="1"/>
            <a:r>
              <a:rPr lang="en-US" dirty="0"/>
              <a:t>Use .NET Standard 2.0</a:t>
            </a:r>
          </a:p>
          <a:p>
            <a:r>
              <a:rPr lang="en-US" dirty="0"/>
              <a:t>Create a library for broadest possible reach</a:t>
            </a:r>
          </a:p>
          <a:p>
            <a:pPr lvl="1"/>
            <a:r>
              <a:rPr lang="en-US" dirty="0"/>
              <a:t>Use the lowest version of .NET Standard that has the features you require</a:t>
            </a:r>
          </a:p>
        </p:txBody>
      </p:sp>
    </p:spTree>
    <p:extLst>
      <p:ext uri="{BB962C8B-B14F-4D97-AF65-F5344CB8AC3E}">
        <p14:creationId xmlns:p14="http://schemas.microsoft.com/office/powerpoint/2010/main" val="2598086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36C5B-3F76-46C1-A43A-CE2594EE5527}"/>
              </a:ext>
            </a:extLst>
          </p:cNvPr>
          <p:cNvPicPr>
            <a:picLocks noChangeAspect="1"/>
          </p:cNvPicPr>
          <p:nvPr/>
        </p:nvPicPr>
        <p:blipFill>
          <a:blip r:embed="rId3"/>
          <a:stretch>
            <a:fillRect/>
          </a:stretch>
        </p:blipFill>
        <p:spPr>
          <a:xfrm>
            <a:off x="857755" y="602952"/>
            <a:ext cx="9961296" cy="5398118"/>
          </a:xfrm>
          <a:prstGeom prst="rect">
            <a:avLst/>
          </a:prstGeom>
        </p:spPr>
      </p:pic>
    </p:spTree>
    <p:extLst>
      <p:ext uri="{BB962C8B-B14F-4D97-AF65-F5344CB8AC3E}">
        <p14:creationId xmlns:p14="http://schemas.microsoft.com/office/powerpoint/2010/main" val="2502689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FF2FB-12B1-49E9-B4E4-5A8D6F75728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3684" y="518854"/>
            <a:ext cx="9910631" cy="5723041"/>
          </a:xfrm>
          <a:prstGeom prst="rect">
            <a:avLst/>
          </a:prstGeom>
        </p:spPr>
      </p:pic>
    </p:spTree>
    <p:extLst>
      <p:ext uri="{BB962C8B-B14F-4D97-AF65-F5344CB8AC3E}">
        <p14:creationId xmlns:p14="http://schemas.microsoft.com/office/powerpoint/2010/main" val="92254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1EB49-A7EF-4BBF-894A-1158B1124669}"/>
              </a:ext>
            </a:extLst>
          </p:cNvPr>
          <p:cNvSpPr>
            <a:spLocks noGrp="1"/>
          </p:cNvSpPr>
          <p:nvPr>
            <p:ph type="title"/>
          </p:nvPr>
        </p:nvSpPr>
        <p:spPr>
          <a:xfrm>
            <a:off x="831850" y="1709738"/>
            <a:ext cx="10515600" cy="1589417"/>
          </a:xfrm>
        </p:spPr>
        <p:txBody>
          <a:bodyPr/>
          <a:lstStyle/>
          <a:p>
            <a:r>
              <a:rPr lang="en-US" dirty="0"/>
              <a:t>The Version Table</a:t>
            </a:r>
          </a:p>
        </p:txBody>
      </p:sp>
      <p:sp>
        <p:nvSpPr>
          <p:cNvPr id="3" name="Text Placeholder 2">
            <a:extLst>
              <a:ext uri="{FF2B5EF4-FFF2-40B4-BE49-F238E27FC236}">
                <a16:creationId xmlns:a16="http://schemas.microsoft.com/office/drawing/2014/main" id="{02B51382-B2DD-4F24-9EB7-039644BB38BF}"/>
              </a:ext>
            </a:extLst>
          </p:cNvPr>
          <p:cNvSpPr>
            <a:spLocks noGrp="1"/>
          </p:cNvSpPr>
          <p:nvPr>
            <p:ph type="body" idx="1"/>
          </p:nvPr>
        </p:nvSpPr>
        <p:spPr>
          <a:xfrm>
            <a:off x="831850" y="3606395"/>
            <a:ext cx="10515600" cy="2483256"/>
          </a:xfrm>
        </p:spPr>
        <p:txBody>
          <a:bodyPr>
            <a:normAutofit/>
          </a:bodyPr>
          <a:lstStyle/>
          <a:p>
            <a:r>
              <a:rPr lang="en-US" dirty="0"/>
              <a:t>To get the static version table</a:t>
            </a:r>
          </a:p>
          <a:p>
            <a:pPr marL="342900" indent="-342900">
              <a:buFont typeface="Arial" panose="020B0604020202020204" pitchFamily="34" charset="0"/>
              <a:buChar char="•"/>
            </a:pPr>
            <a:r>
              <a:rPr lang="en-US" dirty="0"/>
              <a:t>https://github.com/dotnet/standard/blob/master/docs/versions.md</a:t>
            </a:r>
          </a:p>
          <a:p>
            <a:r>
              <a:rPr lang="en-US" dirty="0"/>
              <a:t>To get the dynamic version table</a:t>
            </a:r>
          </a:p>
          <a:p>
            <a:pPr marL="342900" indent="-342900">
              <a:buFont typeface="Arial" panose="020B0604020202020204" pitchFamily="34" charset="0"/>
              <a:buChar char="•"/>
            </a:pPr>
            <a:r>
              <a:rPr lang="en-US" dirty="0"/>
              <a:t>http://immo.landwerth.net/netstandard-versions/#</a:t>
            </a:r>
          </a:p>
        </p:txBody>
      </p:sp>
    </p:spTree>
    <p:extLst>
      <p:ext uri="{BB962C8B-B14F-4D97-AF65-F5344CB8AC3E}">
        <p14:creationId xmlns:p14="http://schemas.microsoft.com/office/powerpoint/2010/main" val="3310500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505ED3-1686-47C7-A834-43FA06CB5782}"/>
              </a:ext>
            </a:extLst>
          </p:cNvPr>
          <p:cNvSpPr>
            <a:spLocks noGrp="1"/>
          </p:cNvSpPr>
          <p:nvPr>
            <p:ph type="title"/>
          </p:nvPr>
        </p:nvSpPr>
        <p:spPr/>
        <p:txBody>
          <a:bodyPr/>
          <a:lstStyle/>
          <a:p>
            <a:r>
              <a:rPr lang="en-US" dirty="0"/>
              <a:t>What about the next version of Standard?</a:t>
            </a:r>
          </a:p>
        </p:txBody>
      </p:sp>
      <p:sp>
        <p:nvSpPr>
          <p:cNvPr id="5" name="Content Placeholder 4">
            <a:extLst>
              <a:ext uri="{FF2B5EF4-FFF2-40B4-BE49-F238E27FC236}">
                <a16:creationId xmlns:a16="http://schemas.microsoft.com/office/drawing/2014/main" id="{A746FEDC-F22E-4985-95F8-1380B5864EB3}"/>
              </a:ext>
            </a:extLst>
          </p:cNvPr>
          <p:cNvSpPr>
            <a:spLocks noGrp="1"/>
          </p:cNvSpPr>
          <p:nvPr>
            <p:ph idx="1"/>
          </p:nvPr>
        </p:nvSpPr>
        <p:spPr/>
        <p:txBody>
          <a:bodyPr/>
          <a:lstStyle/>
          <a:p>
            <a:r>
              <a:rPr lang="en-US" dirty="0"/>
              <a:t>It’s a reference assembly, it only evolves on new features</a:t>
            </a:r>
          </a:p>
          <a:p>
            <a:pPr lvl="1"/>
            <a:r>
              <a:rPr lang="en-US" dirty="0"/>
              <a:t>Don’t expect to see patches</a:t>
            </a:r>
          </a:p>
          <a:p>
            <a:r>
              <a:rPr lang="en-US" dirty="0"/>
              <a:t>Platforms must adapt for a new .NET Standard to be meaningful</a:t>
            </a:r>
          </a:p>
          <a:p>
            <a:pPr lvl="1"/>
            <a:r>
              <a:rPr lang="en-US" dirty="0"/>
              <a:t>Imagine a new column in the table</a:t>
            </a:r>
          </a:p>
          <a:p>
            <a:pPr lvl="1"/>
            <a:r>
              <a:rPr lang="en-US" dirty="0"/>
              <a:t>Initially empty</a:t>
            </a:r>
          </a:p>
          <a:p>
            <a:pPr lvl="1"/>
            <a:r>
              <a:rPr lang="en-US" dirty="0"/>
              <a:t>As each platform adapts, it gets an entry</a:t>
            </a:r>
          </a:p>
          <a:p>
            <a:r>
              <a:rPr lang="en-US" dirty="0"/>
              <a:t>Don’t worry about seeing another massive change soon</a:t>
            </a:r>
          </a:p>
          <a:p>
            <a:pPr lvl="1"/>
            <a:r>
              <a:rPr lang="en-US" dirty="0"/>
              <a:t>Platforms and Standard now largely align</a:t>
            </a:r>
          </a:p>
          <a:p>
            <a:endParaRPr lang="en-US" dirty="0"/>
          </a:p>
        </p:txBody>
      </p:sp>
    </p:spTree>
    <p:extLst>
      <p:ext uri="{BB962C8B-B14F-4D97-AF65-F5344CB8AC3E}">
        <p14:creationId xmlns:p14="http://schemas.microsoft.com/office/powerpoint/2010/main" val="26569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D585A0-6C4B-4E47-A41E-C07B86FA873A}"/>
              </a:ext>
            </a:extLst>
          </p:cNvPr>
          <p:cNvPicPr>
            <a:picLocks noChangeAspect="1"/>
          </p:cNvPicPr>
          <p:nvPr/>
        </p:nvPicPr>
        <p:blipFill>
          <a:blip r:embed="rId3"/>
          <a:stretch>
            <a:fillRect/>
          </a:stretch>
        </p:blipFill>
        <p:spPr>
          <a:xfrm>
            <a:off x="-3772" y="0"/>
            <a:ext cx="12199544" cy="6858000"/>
          </a:xfrm>
          <a:prstGeom prst="rect">
            <a:avLst/>
          </a:prstGeom>
        </p:spPr>
      </p:pic>
    </p:spTree>
    <p:extLst>
      <p:ext uri="{BB962C8B-B14F-4D97-AF65-F5344CB8AC3E}">
        <p14:creationId xmlns:p14="http://schemas.microsoft.com/office/powerpoint/2010/main" val="2318920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5E49D-7542-467B-B9DD-C65690E7EC1D}"/>
              </a:ext>
            </a:extLst>
          </p:cNvPr>
          <p:cNvPicPr>
            <a:picLocks noChangeAspect="1"/>
          </p:cNvPicPr>
          <p:nvPr/>
        </p:nvPicPr>
        <p:blipFill>
          <a:blip r:embed="rId3"/>
          <a:stretch>
            <a:fillRect/>
          </a:stretch>
        </p:blipFill>
        <p:spPr>
          <a:xfrm>
            <a:off x="0" y="11845"/>
            <a:ext cx="12192000" cy="6834309"/>
          </a:xfrm>
          <a:prstGeom prst="rect">
            <a:avLst/>
          </a:prstGeom>
        </p:spPr>
      </p:pic>
    </p:spTree>
    <p:extLst>
      <p:ext uri="{BB962C8B-B14F-4D97-AF65-F5344CB8AC3E}">
        <p14:creationId xmlns:p14="http://schemas.microsoft.com/office/powerpoint/2010/main" val="431099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549A48F-D672-4CD4-8405-E809AC9F2093}"/>
              </a:ext>
            </a:extLst>
          </p:cNvPr>
          <p:cNvSpPr txBox="1"/>
          <p:nvPr/>
        </p:nvSpPr>
        <p:spPr>
          <a:xfrm>
            <a:off x="4203511" y="6377705"/>
            <a:ext cx="7620000" cy="230832"/>
          </a:xfrm>
          <a:prstGeom prst="rect">
            <a:avLst/>
          </a:prstGeom>
          <a:noFill/>
        </p:spPr>
        <p:txBody>
          <a:bodyPr wrap="square" rtlCol="0">
            <a:spAutoFit/>
          </a:bodyPr>
          <a:lstStyle/>
          <a:p>
            <a:r>
              <a:rPr lang="en-US" sz="900" dirty="0">
                <a:hlinkClick r:id="rId3" tooltip="http://eternosaprendizes.com/2016/02/17/a-via-lactea-sobre-os-pinaculos-na-australia-por-michael-goh/"/>
              </a:rPr>
              <a:t>This Photo</a:t>
            </a:r>
            <a:r>
              <a:rPr lang="en-US" sz="900" dirty="0"/>
              <a:t> by Unknown Author is licensed under </a:t>
            </a:r>
            <a:r>
              <a:rPr lang="en-US" sz="900" dirty="0">
                <a:hlinkClick r:id="rId4" tooltip="https://creativecommons.org/licenses/by-nc-nd/4.0/"/>
              </a:rPr>
              <a:t>CC BY-NC-ND</a:t>
            </a:r>
            <a:endParaRPr lang="en-US" sz="900" dirty="0"/>
          </a:p>
        </p:txBody>
      </p:sp>
      <p:sp>
        <p:nvSpPr>
          <p:cNvPr id="2" name="Title 1">
            <a:extLst>
              <a:ext uri="{FF2B5EF4-FFF2-40B4-BE49-F238E27FC236}">
                <a16:creationId xmlns:a16="http://schemas.microsoft.com/office/drawing/2014/main" id="{A9D94867-C80C-4BDE-9ECE-6A62963D1513}"/>
              </a:ext>
            </a:extLst>
          </p:cNvPr>
          <p:cNvSpPr>
            <a:spLocks noGrp="1"/>
          </p:cNvSpPr>
          <p:nvPr>
            <p:ph type="title"/>
          </p:nvPr>
        </p:nvSpPr>
        <p:spPr>
          <a:xfrm>
            <a:off x="5706720" y="576263"/>
            <a:ext cx="5000295" cy="2852737"/>
          </a:xfrm>
        </p:spPr>
        <p:txBody>
          <a:bodyPr>
            <a:normAutofit/>
          </a:bodyPr>
          <a:lstStyle/>
          <a:p>
            <a:r>
              <a:rPr lang="en-US" dirty="0"/>
              <a:t>How did they do that!?!</a:t>
            </a:r>
          </a:p>
        </p:txBody>
      </p:sp>
      <p:pic>
        <p:nvPicPr>
          <p:cNvPr id="8" name="Picture 7">
            <a:extLst>
              <a:ext uri="{FF2B5EF4-FFF2-40B4-BE49-F238E27FC236}">
                <a16:creationId xmlns:a16="http://schemas.microsoft.com/office/drawing/2014/main" id="{BF0454E4-CF14-44DD-80B2-14D43534DC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14" y="65837"/>
            <a:ext cx="4639866" cy="6858000"/>
          </a:xfrm>
          <a:prstGeom prst="rect">
            <a:avLst/>
          </a:prstGeom>
        </p:spPr>
      </p:pic>
    </p:spTree>
    <p:extLst>
      <p:ext uri="{BB962C8B-B14F-4D97-AF65-F5344CB8AC3E}">
        <p14:creationId xmlns:p14="http://schemas.microsoft.com/office/powerpoint/2010/main" val="40973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01F7-C017-41EF-87B0-F876C17752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D4EFB1-B0F5-471B-840B-20D599EE2089}"/>
              </a:ext>
            </a:extLst>
          </p:cNvPr>
          <p:cNvSpPr>
            <a:spLocks noGrp="1"/>
          </p:cNvSpPr>
          <p:nvPr>
            <p:ph idx="1"/>
          </p:nvPr>
        </p:nvSpPr>
        <p:spPr>
          <a:xfrm>
            <a:off x="3562502" y="2260396"/>
            <a:ext cx="7886395" cy="4304272"/>
          </a:xfrm>
        </p:spPr>
        <p:txBody>
          <a:bodyPr/>
          <a:lstStyle/>
          <a:p>
            <a:r>
              <a:rPr lang="en-US" dirty="0"/>
              <a:t>Binding redirects</a:t>
            </a:r>
          </a:p>
          <a:p>
            <a:r>
              <a:rPr lang="en-US" dirty="0"/>
              <a:t>Type forwarding</a:t>
            </a:r>
          </a:p>
          <a:p>
            <a:r>
              <a:rPr lang="en-US" dirty="0"/>
              <a:t>Type unification</a:t>
            </a:r>
          </a:p>
        </p:txBody>
      </p:sp>
    </p:spTree>
    <p:extLst>
      <p:ext uri="{BB962C8B-B14F-4D97-AF65-F5344CB8AC3E}">
        <p14:creationId xmlns:p14="http://schemas.microsoft.com/office/powerpoint/2010/main" val="377998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70E7C3E-F260-42C6-9DD0-462B2490CD85}"/>
              </a:ext>
            </a:extLst>
          </p:cNvPr>
          <p:cNvSpPr>
            <a:spLocks noGrp="1"/>
          </p:cNvSpPr>
          <p:nvPr>
            <p:ph type="body" sz="half" idx="4294967295"/>
          </p:nvPr>
        </p:nvSpPr>
        <p:spPr>
          <a:xfrm>
            <a:off x="1046480" y="1070927"/>
            <a:ext cx="5049520" cy="4517073"/>
          </a:xfrm>
        </p:spPr>
        <p:txBody>
          <a:bodyPr>
            <a:normAutofit lnSpcReduction="10000"/>
          </a:bodyPr>
          <a:lstStyle/>
          <a:p>
            <a:r>
              <a:rPr lang="en-US" sz="4000" dirty="0"/>
              <a:t>.NET Core</a:t>
            </a:r>
          </a:p>
          <a:p>
            <a:r>
              <a:rPr lang="en-US" sz="4000" dirty="0"/>
              <a:t>.NET Framework</a:t>
            </a:r>
          </a:p>
          <a:p>
            <a:r>
              <a:rPr lang="en-US" sz="4000" dirty="0"/>
              <a:t>.NET Full Framework</a:t>
            </a:r>
          </a:p>
          <a:p>
            <a:r>
              <a:rPr lang="en-US" sz="4000" dirty="0"/>
              <a:t>.NET Standard</a:t>
            </a:r>
          </a:p>
          <a:p>
            <a:r>
              <a:rPr lang="en-US" sz="4000" strike="sngStrike" dirty="0"/>
              <a:t>.NET 5</a:t>
            </a:r>
          </a:p>
          <a:p>
            <a:r>
              <a:rPr lang="en-US" sz="4000" dirty="0"/>
              <a:t>TFM</a:t>
            </a:r>
          </a:p>
          <a:p>
            <a:pPr marL="0" indent="0">
              <a:buNone/>
            </a:pPr>
            <a:r>
              <a:rPr lang="en-US" sz="4000" dirty="0"/>
              <a:t> </a:t>
            </a:r>
          </a:p>
        </p:txBody>
      </p:sp>
      <p:pic>
        <p:nvPicPr>
          <p:cNvPr id="13" name="Content Placeholder 12">
            <a:extLst>
              <a:ext uri="{FF2B5EF4-FFF2-40B4-BE49-F238E27FC236}">
                <a16:creationId xmlns:a16="http://schemas.microsoft.com/office/drawing/2014/main" id="{C32E633A-525A-4270-8FCB-3EE5D5CA0BEC}"/>
              </a:ext>
            </a:extLst>
          </p:cNvPr>
          <p:cNvPicPr>
            <a:picLocks noGrp="1" noChangeAspect="1"/>
          </p:cNvPicPr>
          <p:nvPr>
            <p:ph idx="4294967295"/>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68720" y="2981824"/>
            <a:ext cx="4643120" cy="3876176"/>
          </a:xfrm>
          <a:prstGeom prst="rect">
            <a:avLst/>
          </a:prstGeom>
        </p:spPr>
      </p:pic>
    </p:spTree>
    <p:extLst>
      <p:ext uri="{BB962C8B-B14F-4D97-AF65-F5344CB8AC3E}">
        <p14:creationId xmlns:p14="http://schemas.microsoft.com/office/powerpoint/2010/main" val="247569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451C10-32E6-4ED0-8C15-BBDA570C534F}"/>
              </a:ext>
            </a:extLst>
          </p:cNvPr>
          <p:cNvSpPr/>
          <p:nvPr/>
        </p:nvSpPr>
        <p:spPr>
          <a:xfrm>
            <a:off x="1645919" y="2942539"/>
            <a:ext cx="1865376" cy="972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 1.0.1</a:t>
            </a:r>
          </a:p>
        </p:txBody>
      </p:sp>
      <p:sp>
        <p:nvSpPr>
          <p:cNvPr id="3" name="Title 2">
            <a:extLst>
              <a:ext uri="{FF2B5EF4-FFF2-40B4-BE49-F238E27FC236}">
                <a16:creationId xmlns:a16="http://schemas.microsoft.com/office/drawing/2014/main" id="{70D6159E-44BE-4BE8-9242-1BC11E068E35}"/>
              </a:ext>
            </a:extLst>
          </p:cNvPr>
          <p:cNvSpPr>
            <a:spLocks noGrp="1"/>
          </p:cNvSpPr>
          <p:nvPr>
            <p:ph type="title"/>
          </p:nvPr>
        </p:nvSpPr>
        <p:spPr>
          <a:xfrm>
            <a:off x="838200" y="365125"/>
            <a:ext cx="10515600" cy="1325563"/>
          </a:xfrm>
        </p:spPr>
        <p:txBody>
          <a:bodyPr/>
          <a:lstStyle/>
          <a:p>
            <a:r>
              <a:rPr lang="en-US" dirty="0"/>
              <a:t>Binding Redirects – The Problem</a:t>
            </a:r>
          </a:p>
        </p:txBody>
      </p:sp>
      <p:sp>
        <p:nvSpPr>
          <p:cNvPr id="4" name="Rectangle 3">
            <a:extLst>
              <a:ext uri="{FF2B5EF4-FFF2-40B4-BE49-F238E27FC236}">
                <a16:creationId xmlns:a16="http://schemas.microsoft.com/office/drawing/2014/main" id="{3E790A0B-EAA2-4780-BBE7-A3FF106560B9}"/>
              </a:ext>
            </a:extLst>
          </p:cNvPr>
          <p:cNvSpPr/>
          <p:nvPr/>
        </p:nvSpPr>
        <p:spPr>
          <a:xfrm>
            <a:off x="5163312" y="2020824"/>
            <a:ext cx="1865376" cy="972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MyAssembly.dll 1.0.0</a:t>
            </a:r>
          </a:p>
        </p:txBody>
      </p:sp>
      <p:sp>
        <p:nvSpPr>
          <p:cNvPr id="5" name="Rectangle 4">
            <a:extLst>
              <a:ext uri="{FF2B5EF4-FFF2-40B4-BE49-F238E27FC236}">
                <a16:creationId xmlns:a16="http://schemas.microsoft.com/office/drawing/2014/main" id="{DD375E08-AE43-4502-AD84-F5CE3C9BF3CE}"/>
              </a:ext>
            </a:extLst>
          </p:cNvPr>
          <p:cNvSpPr/>
          <p:nvPr/>
        </p:nvSpPr>
        <p:spPr>
          <a:xfrm>
            <a:off x="8267396" y="2973628"/>
            <a:ext cx="1865376" cy="9729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MyAssembly.dll 2.0.0</a:t>
            </a:r>
          </a:p>
        </p:txBody>
      </p:sp>
      <p:sp>
        <p:nvSpPr>
          <p:cNvPr id="6" name="Rectangle 5">
            <a:extLst>
              <a:ext uri="{FF2B5EF4-FFF2-40B4-BE49-F238E27FC236}">
                <a16:creationId xmlns:a16="http://schemas.microsoft.com/office/drawing/2014/main" id="{2A4C9695-984A-4B8C-A00E-F68929170823}"/>
              </a:ext>
            </a:extLst>
          </p:cNvPr>
          <p:cNvSpPr/>
          <p:nvPr/>
        </p:nvSpPr>
        <p:spPr>
          <a:xfrm>
            <a:off x="5163312" y="3669181"/>
            <a:ext cx="1865376" cy="972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Bar.dll</a:t>
            </a:r>
          </a:p>
          <a:p>
            <a:pPr algn="ctr"/>
            <a:r>
              <a:rPr lang="en-US" dirty="0"/>
              <a:t> 3.5.6</a:t>
            </a:r>
          </a:p>
        </p:txBody>
      </p:sp>
      <p:cxnSp>
        <p:nvCxnSpPr>
          <p:cNvPr id="7" name="Straight Arrow Connector 6">
            <a:extLst>
              <a:ext uri="{FF2B5EF4-FFF2-40B4-BE49-F238E27FC236}">
                <a16:creationId xmlns:a16="http://schemas.microsoft.com/office/drawing/2014/main" id="{2716A37E-0B6F-40BB-9F48-7473F93423DA}"/>
              </a:ext>
            </a:extLst>
          </p:cNvPr>
          <p:cNvCxnSpPr>
            <a:cxnSpLocks/>
            <a:stCxn id="2" idx="3"/>
            <a:endCxn id="4" idx="1"/>
          </p:cNvCxnSpPr>
          <p:nvPr/>
        </p:nvCxnSpPr>
        <p:spPr>
          <a:xfrm flipV="1">
            <a:off x="3511295" y="2507285"/>
            <a:ext cx="1652017" cy="9217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5EDB2C-46BC-4E1E-9BF5-36D0601077CB}"/>
              </a:ext>
            </a:extLst>
          </p:cNvPr>
          <p:cNvCxnSpPr>
            <a:cxnSpLocks/>
            <a:stCxn id="6" idx="3"/>
            <a:endCxn id="5" idx="1"/>
          </p:cNvCxnSpPr>
          <p:nvPr/>
        </p:nvCxnSpPr>
        <p:spPr>
          <a:xfrm flipV="1">
            <a:off x="7028688" y="3460089"/>
            <a:ext cx="1238708" cy="69555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8AF3E3-D93D-4982-AD18-C21865C3CFF0}"/>
              </a:ext>
            </a:extLst>
          </p:cNvPr>
          <p:cNvCxnSpPr>
            <a:cxnSpLocks/>
            <a:stCxn id="2" idx="3"/>
            <a:endCxn id="6" idx="1"/>
          </p:cNvCxnSpPr>
          <p:nvPr/>
        </p:nvCxnSpPr>
        <p:spPr>
          <a:xfrm>
            <a:off x="3511295" y="3429000"/>
            <a:ext cx="1652017" cy="726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E7DEE36-331E-4C55-86CE-DE5929DD2CE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30871" y="3306560"/>
            <a:ext cx="1922929" cy="1922929"/>
          </a:xfrm>
          <a:prstGeom prst="rect">
            <a:avLst/>
          </a:prstGeom>
        </p:spPr>
      </p:pic>
    </p:spTree>
    <p:extLst>
      <p:ext uri="{BB962C8B-B14F-4D97-AF65-F5344CB8AC3E}">
        <p14:creationId xmlns:p14="http://schemas.microsoft.com/office/powerpoint/2010/main" val="153680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35825-F4D9-4BEC-9327-A3DF4B7908AE}"/>
              </a:ext>
            </a:extLst>
          </p:cNvPr>
          <p:cNvSpPr>
            <a:spLocks noGrp="1"/>
          </p:cNvSpPr>
          <p:nvPr>
            <p:ph type="title"/>
          </p:nvPr>
        </p:nvSpPr>
        <p:spPr/>
        <p:txBody>
          <a:bodyPr/>
          <a:lstStyle/>
          <a:p>
            <a:r>
              <a:rPr lang="en-US" dirty="0"/>
              <a:t>Binding Redirects in </a:t>
            </a:r>
            <a:r>
              <a:rPr lang="en-US" dirty="0" err="1"/>
              <a:t>app.config</a:t>
            </a:r>
            <a:endParaRPr lang="en-US" dirty="0"/>
          </a:p>
        </p:txBody>
      </p:sp>
      <p:sp>
        <p:nvSpPr>
          <p:cNvPr id="4" name="Flowchart: Decision 3">
            <a:extLst>
              <a:ext uri="{FF2B5EF4-FFF2-40B4-BE49-F238E27FC236}">
                <a16:creationId xmlns:a16="http://schemas.microsoft.com/office/drawing/2014/main" id="{0607F203-33F2-4901-9BA0-61C0B85A0FDE}"/>
              </a:ext>
            </a:extLst>
          </p:cNvPr>
          <p:cNvSpPr/>
          <p:nvPr/>
        </p:nvSpPr>
        <p:spPr>
          <a:xfrm>
            <a:off x="7780740" y="1170431"/>
            <a:ext cx="2065711" cy="18750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Is it one of these</a:t>
            </a:r>
          </a:p>
        </p:txBody>
      </p:sp>
      <p:sp>
        <p:nvSpPr>
          <p:cNvPr id="5" name="Rectangle 4">
            <a:extLst>
              <a:ext uri="{FF2B5EF4-FFF2-40B4-BE49-F238E27FC236}">
                <a16:creationId xmlns:a16="http://schemas.microsoft.com/office/drawing/2014/main" id="{FD0BF45F-605C-4558-AE01-289508F05527}"/>
              </a:ext>
            </a:extLst>
          </p:cNvPr>
          <p:cNvSpPr/>
          <p:nvPr/>
        </p:nvSpPr>
        <p:spPr>
          <a:xfrm>
            <a:off x="5800954" y="1570407"/>
            <a:ext cx="1406441" cy="10751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I want type</a:t>
            </a:r>
          </a:p>
        </p:txBody>
      </p:sp>
      <p:sp>
        <p:nvSpPr>
          <p:cNvPr id="6" name="Rectangle 5">
            <a:extLst>
              <a:ext uri="{FF2B5EF4-FFF2-40B4-BE49-F238E27FC236}">
                <a16:creationId xmlns:a16="http://schemas.microsoft.com/office/drawing/2014/main" id="{73E03A36-F50D-477D-8AD4-450BCCC27CA3}"/>
              </a:ext>
            </a:extLst>
          </p:cNvPr>
          <p:cNvSpPr/>
          <p:nvPr/>
        </p:nvSpPr>
        <p:spPr>
          <a:xfrm>
            <a:off x="8110375" y="3470035"/>
            <a:ext cx="1406441" cy="10751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Use the type you asked for</a:t>
            </a:r>
          </a:p>
        </p:txBody>
      </p:sp>
      <p:sp>
        <p:nvSpPr>
          <p:cNvPr id="7" name="Rectangle 6">
            <a:extLst>
              <a:ext uri="{FF2B5EF4-FFF2-40B4-BE49-F238E27FC236}">
                <a16:creationId xmlns:a16="http://schemas.microsoft.com/office/drawing/2014/main" id="{993A6BBE-81CD-42F6-B95E-28F1C6F8D9F5}"/>
              </a:ext>
            </a:extLst>
          </p:cNvPr>
          <p:cNvSpPr/>
          <p:nvPr/>
        </p:nvSpPr>
        <p:spPr>
          <a:xfrm>
            <a:off x="10419796" y="1570407"/>
            <a:ext cx="1406441" cy="10751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Use this other type</a:t>
            </a:r>
          </a:p>
        </p:txBody>
      </p:sp>
      <p:cxnSp>
        <p:nvCxnSpPr>
          <p:cNvPr id="9" name="Straight Arrow Connector 8">
            <a:extLst>
              <a:ext uri="{FF2B5EF4-FFF2-40B4-BE49-F238E27FC236}">
                <a16:creationId xmlns:a16="http://schemas.microsoft.com/office/drawing/2014/main" id="{24149D9B-4D1D-432C-BDF9-272258BD6D84}"/>
              </a:ext>
            </a:extLst>
          </p:cNvPr>
          <p:cNvCxnSpPr>
            <a:cxnSpLocks/>
            <a:stCxn id="4" idx="2"/>
            <a:endCxn id="6" idx="0"/>
          </p:cNvCxnSpPr>
          <p:nvPr/>
        </p:nvCxnSpPr>
        <p:spPr>
          <a:xfrm flipH="1">
            <a:off x="8813596" y="3045526"/>
            <a:ext cx="1" cy="4245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B984C8-0BA5-4F25-A3E6-E241892B7BF9}"/>
              </a:ext>
            </a:extLst>
          </p:cNvPr>
          <p:cNvCxnSpPr>
            <a:cxnSpLocks/>
            <a:stCxn id="4" idx="3"/>
            <a:endCxn id="7" idx="1"/>
          </p:cNvCxnSpPr>
          <p:nvPr/>
        </p:nvCxnSpPr>
        <p:spPr>
          <a:xfrm flipV="1">
            <a:off x="9846451" y="2107977"/>
            <a:ext cx="573345" cy="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43C868-0DC2-4D2E-BA7D-C0801FA46ED9}"/>
              </a:ext>
            </a:extLst>
          </p:cNvPr>
          <p:cNvCxnSpPr>
            <a:cxnSpLocks/>
            <a:stCxn id="5" idx="3"/>
            <a:endCxn id="4" idx="1"/>
          </p:cNvCxnSpPr>
          <p:nvPr/>
        </p:nvCxnSpPr>
        <p:spPr>
          <a:xfrm>
            <a:off x="7207395" y="2107977"/>
            <a:ext cx="573345" cy="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1F274DF-15CE-4DEF-83DD-C97A3B0B0F9B}"/>
              </a:ext>
            </a:extLst>
          </p:cNvPr>
          <p:cNvPicPr>
            <a:picLocks noChangeAspect="1"/>
          </p:cNvPicPr>
          <p:nvPr/>
        </p:nvPicPr>
        <p:blipFill>
          <a:blip r:embed="rId3"/>
          <a:stretch>
            <a:fillRect/>
          </a:stretch>
        </p:blipFill>
        <p:spPr>
          <a:xfrm>
            <a:off x="466119" y="3338134"/>
            <a:ext cx="6670853" cy="2890703"/>
          </a:xfrm>
          <a:prstGeom prst="rect">
            <a:avLst/>
          </a:prstGeom>
        </p:spPr>
      </p:pic>
      <p:sp>
        <p:nvSpPr>
          <p:cNvPr id="24" name="Rectangle 23">
            <a:extLst>
              <a:ext uri="{FF2B5EF4-FFF2-40B4-BE49-F238E27FC236}">
                <a16:creationId xmlns:a16="http://schemas.microsoft.com/office/drawing/2014/main" id="{8C3AC294-271E-4EE0-B873-49FD2381CB5E}"/>
              </a:ext>
            </a:extLst>
          </p:cNvPr>
          <p:cNvSpPr/>
          <p:nvPr/>
        </p:nvSpPr>
        <p:spPr>
          <a:xfrm>
            <a:off x="466119" y="6166096"/>
            <a:ext cx="4138697" cy="276999"/>
          </a:xfrm>
          <a:prstGeom prst="rect">
            <a:avLst/>
          </a:prstGeom>
        </p:spPr>
        <p:txBody>
          <a:bodyPr wrap="none">
            <a:spAutoFit/>
          </a:bodyPr>
          <a:lstStyle/>
          <a:p>
            <a:r>
              <a:rPr lang="en-US" sz="1200" dirty="0"/>
              <a:t>https://stackoverflow.com/questions/468825/binding-redirects</a:t>
            </a:r>
          </a:p>
        </p:txBody>
      </p:sp>
    </p:spTree>
    <p:extLst>
      <p:ext uri="{BB962C8B-B14F-4D97-AF65-F5344CB8AC3E}">
        <p14:creationId xmlns:p14="http://schemas.microsoft.com/office/powerpoint/2010/main" val="1309205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F4004-A73A-4577-A9F0-2F75712EFA9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6007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F7D026-F943-4EE0-B676-17664CBCF088}"/>
              </a:ext>
            </a:extLst>
          </p:cNvPr>
          <p:cNvPicPr>
            <a:picLocks noChangeAspect="1"/>
          </p:cNvPicPr>
          <p:nvPr/>
        </p:nvPicPr>
        <p:blipFill>
          <a:blip r:embed="rId3"/>
          <a:stretch>
            <a:fillRect/>
          </a:stretch>
        </p:blipFill>
        <p:spPr>
          <a:xfrm>
            <a:off x="0" y="11289"/>
            <a:ext cx="12192000" cy="6835422"/>
          </a:xfrm>
          <a:prstGeom prst="rect">
            <a:avLst/>
          </a:prstGeom>
        </p:spPr>
      </p:pic>
    </p:spTree>
    <p:extLst>
      <p:ext uri="{BB962C8B-B14F-4D97-AF65-F5344CB8AC3E}">
        <p14:creationId xmlns:p14="http://schemas.microsoft.com/office/powerpoint/2010/main" val="19237044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E2ADD7-876C-468F-B90E-0200B14D67A4}"/>
              </a:ext>
            </a:extLst>
          </p:cNvPr>
          <p:cNvSpPr>
            <a:spLocks noGrp="1"/>
          </p:cNvSpPr>
          <p:nvPr>
            <p:ph type="title"/>
          </p:nvPr>
        </p:nvSpPr>
        <p:spPr>
          <a:xfrm>
            <a:off x="716507" y="873457"/>
            <a:ext cx="2115403" cy="4312693"/>
          </a:xfrm>
        </p:spPr>
        <p:txBody>
          <a:bodyPr>
            <a:normAutofit/>
          </a:bodyPr>
          <a:lstStyle/>
          <a:p>
            <a:r>
              <a:rPr lang="en-US" sz="4400" dirty="0"/>
              <a:t>And what about me?</a:t>
            </a:r>
          </a:p>
        </p:txBody>
      </p:sp>
      <p:pic>
        <p:nvPicPr>
          <p:cNvPr id="4" name="Picture 3">
            <a:extLst>
              <a:ext uri="{FF2B5EF4-FFF2-40B4-BE49-F238E27FC236}">
                <a16:creationId xmlns:a16="http://schemas.microsoft.com/office/drawing/2014/main" id="{4983A0A5-4B85-4BC1-9A42-29FB64D6A08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217082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3D5E-5D61-4DB7-990F-77EBDDF9BB8D}"/>
              </a:ext>
            </a:extLst>
          </p:cNvPr>
          <p:cNvSpPr>
            <a:spLocks noGrp="1"/>
          </p:cNvSpPr>
          <p:nvPr>
            <p:ph type="title"/>
          </p:nvPr>
        </p:nvSpPr>
        <p:spPr>
          <a:xfrm>
            <a:off x="773329" y="1175729"/>
            <a:ext cx="10515600" cy="1779612"/>
          </a:xfrm>
        </p:spPr>
        <p:txBody>
          <a:bodyPr/>
          <a:lstStyle/>
          <a:p>
            <a:r>
              <a:rPr lang="en-US" dirty="0"/>
              <a:t>Figuring Out Compatibility</a:t>
            </a:r>
          </a:p>
        </p:txBody>
      </p:sp>
      <p:sp>
        <p:nvSpPr>
          <p:cNvPr id="3" name="Subtitle 2">
            <a:extLst>
              <a:ext uri="{FF2B5EF4-FFF2-40B4-BE49-F238E27FC236}">
                <a16:creationId xmlns:a16="http://schemas.microsoft.com/office/drawing/2014/main" id="{98E55A93-057F-4C95-A2DD-1DA27124F6B7}"/>
              </a:ext>
            </a:extLst>
          </p:cNvPr>
          <p:cNvSpPr>
            <a:spLocks noGrp="1"/>
          </p:cNvSpPr>
          <p:nvPr>
            <p:ph type="body" idx="1"/>
          </p:nvPr>
        </p:nvSpPr>
        <p:spPr>
          <a:xfrm>
            <a:off x="773329" y="3160166"/>
            <a:ext cx="10515600" cy="2977287"/>
          </a:xfrm>
        </p:spPr>
        <p:txBody>
          <a:bodyPr>
            <a:normAutofit/>
          </a:bodyPr>
          <a:lstStyle/>
          <a:p>
            <a:r>
              <a:rPr lang="en-US" dirty="0"/>
              <a:t>Demo</a:t>
            </a:r>
          </a:p>
          <a:p>
            <a:pPr marL="342900" indent="-342900">
              <a:buFont typeface="Arial" panose="020B0604020202020204" pitchFamily="34" charset="0"/>
              <a:buChar char="•"/>
            </a:pPr>
            <a:r>
              <a:rPr lang="en-US" dirty="0"/>
              <a:t>apisof.net</a:t>
            </a:r>
          </a:p>
          <a:p>
            <a:pPr marL="342900" indent="-342900">
              <a:buFont typeface="Arial" panose="020B0604020202020204" pitchFamily="34" charset="0"/>
              <a:buChar char="•"/>
            </a:pPr>
            <a:r>
              <a:rPr lang="en-US" dirty="0"/>
              <a:t>.NET </a:t>
            </a:r>
            <a:r>
              <a:rPr lang="en-US" dirty="0" err="1"/>
              <a:t>PortabilityAnalyzer</a:t>
            </a:r>
            <a:endParaRPr lang="en-US" dirty="0"/>
          </a:p>
          <a:p>
            <a:pPr marL="800100" lvl="1" indent="-342900">
              <a:buFont typeface="Arial" panose="020B0604020202020204" pitchFamily="34" charset="0"/>
              <a:buChar char="•"/>
            </a:pPr>
            <a:r>
              <a:rPr lang="en-US" dirty="0"/>
              <a:t>VS extension and EXE for command – in Gallery</a:t>
            </a:r>
          </a:p>
          <a:p>
            <a:pPr marL="342900" indent="-342900">
              <a:buFont typeface="Arial" panose="020B0604020202020204" pitchFamily="34" charset="0"/>
              <a:buChar char="•"/>
            </a:pPr>
            <a:r>
              <a:rPr lang="en-US" dirty="0"/>
              <a:t>API Analyzer </a:t>
            </a:r>
          </a:p>
          <a:p>
            <a:pPr marL="800100" lvl="1" indent="-342900">
              <a:buFont typeface="Arial" panose="020B0604020202020204" pitchFamily="34" charset="0"/>
              <a:buChar char="•"/>
            </a:pPr>
            <a:r>
              <a:rPr lang="en-US" dirty="0"/>
              <a:t>Analyzer downloaded via NuGet – </a:t>
            </a:r>
            <a:r>
              <a:rPr lang="en-US" dirty="0" err="1"/>
              <a:t>Microsoft.DotNet.Analyzers.Compatibility</a:t>
            </a:r>
            <a:r>
              <a:rPr lang="en-US" dirty="0"/>
              <a:t> </a:t>
            </a:r>
          </a:p>
        </p:txBody>
      </p:sp>
    </p:spTree>
    <p:extLst>
      <p:ext uri="{BB962C8B-B14F-4D97-AF65-F5344CB8AC3E}">
        <p14:creationId xmlns:p14="http://schemas.microsoft.com/office/powerpoint/2010/main" val="1242640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FA84-C6C8-423A-A327-380C2F44D7E0}"/>
              </a:ext>
            </a:extLst>
          </p:cNvPr>
          <p:cNvSpPr>
            <a:spLocks noGrp="1"/>
          </p:cNvSpPr>
          <p:nvPr>
            <p:ph type="title"/>
          </p:nvPr>
        </p:nvSpPr>
        <p:spPr/>
        <p:txBody>
          <a:bodyPr/>
          <a:lstStyle/>
          <a:p>
            <a:r>
              <a:rPr lang="en-US" dirty="0"/>
              <a:t>So, </a:t>
            </a:r>
            <a:r>
              <a:rPr lang="en-US" dirty="0" err="1"/>
              <a:t>whatcha</a:t>
            </a:r>
            <a:r>
              <a:rPr lang="en-US" dirty="0"/>
              <a:t>’ going to do?</a:t>
            </a:r>
          </a:p>
        </p:txBody>
      </p:sp>
      <p:sp>
        <p:nvSpPr>
          <p:cNvPr id="3" name="Text Placeholder 2">
            <a:extLst>
              <a:ext uri="{FF2B5EF4-FFF2-40B4-BE49-F238E27FC236}">
                <a16:creationId xmlns:a16="http://schemas.microsoft.com/office/drawing/2014/main" id="{EC2BA9E3-7CDD-4434-BB47-4AFFCE77C1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7525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17174-7321-4B93-A9E8-7EE50EE891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3084573" y="117043"/>
            <a:ext cx="8766049" cy="6574537"/>
          </a:xfrm>
          <a:prstGeom prst="rect">
            <a:avLst/>
          </a:prstGeom>
        </p:spPr>
      </p:pic>
    </p:spTree>
    <p:extLst>
      <p:ext uri="{BB962C8B-B14F-4D97-AF65-F5344CB8AC3E}">
        <p14:creationId xmlns:p14="http://schemas.microsoft.com/office/powerpoint/2010/main" val="1595966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17174-7321-4B93-A9E8-7EE50EE891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3084573" y="117043"/>
            <a:ext cx="8766049" cy="6574537"/>
          </a:xfrm>
          <a:prstGeom prst="rect">
            <a:avLst/>
          </a:prstGeom>
        </p:spPr>
      </p:pic>
      <p:pic>
        <p:nvPicPr>
          <p:cNvPr id="4" name="Picture 3">
            <a:extLst>
              <a:ext uri="{FF2B5EF4-FFF2-40B4-BE49-F238E27FC236}">
                <a16:creationId xmlns:a16="http://schemas.microsoft.com/office/drawing/2014/main" id="{A9F76437-A031-416B-8142-A7D33FAE329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89602" y="1030109"/>
            <a:ext cx="4219575" cy="3495675"/>
          </a:xfrm>
          <a:prstGeom prst="rect">
            <a:avLst/>
          </a:prstGeom>
        </p:spPr>
      </p:pic>
    </p:spTree>
    <p:extLst>
      <p:ext uri="{BB962C8B-B14F-4D97-AF65-F5344CB8AC3E}">
        <p14:creationId xmlns:p14="http://schemas.microsoft.com/office/powerpoint/2010/main" val="3111698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17174-7321-4B93-A9E8-7EE50EE891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3084573" y="117043"/>
            <a:ext cx="8766049" cy="6574537"/>
          </a:xfrm>
          <a:prstGeom prst="rect">
            <a:avLst/>
          </a:prstGeom>
        </p:spPr>
      </p:pic>
      <p:pic>
        <p:nvPicPr>
          <p:cNvPr id="5" name="Picture 4">
            <a:extLst>
              <a:ext uri="{FF2B5EF4-FFF2-40B4-BE49-F238E27FC236}">
                <a16:creationId xmlns:a16="http://schemas.microsoft.com/office/drawing/2014/main" id="{1C87A074-B1E0-4151-BBDB-27DE52C231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84573" y="117043"/>
            <a:ext cx="6268325" cy="6192114"/>
          </a:xfrm>
          <a:prstGeom prst="rect">
            <a:avLst/>
          </a:prstGeom>
        </p:spPr>
      </p:pic>
    </p:spTree>
    <p:extLst>
      <p:ext uri="{BB962C8B-B14F-4D97-AF65-F5344CB8AC3E}">
        <p14:creationId xmlns:p14="http://schemas.microsoft.com/office/powerpoint/2010/main" val="305643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3CFDA-89A0-43D3-A3D0-9B2E4559E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50" y="1056640"/>
            <a:ext cx="2147824" cy="1534160"/>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74B30D5D-317D-4B51-8F9C-7787631C9CC4}"/>
              </a:ext>
            </a:extLst>
          </p:cNvPr>
          <p:cNvSpPr>
            <a:spLocks noGrp="1"/>
          </p:cNvSpPr>
          <p:nvPr>
            <p:ph type="title"/>
          </p:nvPr>
        </p:nvSpPr>
        <p:spPr/>
        <p:txBody>
          <a:bodyPr/>
          <a:lstStyle/>
          <a:p>
            <a:r>
              <a:rPr lang="en-US" dirty="0"/>
              <a:t>Questions?</a:t>
            </a:r>
          </a:p>
        </p:txBody>
      </p:sp>
      <p:sp>
        <p:nvSpPr>
          <p:cNvPr id="10" name="Text Placeholder 9">
            <a:extLst>
              <a:ext uri="{FF2B5EF4-FFF2-40B4-BE49-F238E27FC236}">
                <a16:creationId xmlns:a16="http://schemas.microsoft.com/office/drawing/2014/main" id="{4F6F8190-B1F6-4467-B42D-1B2543B82C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07886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929B7A6-0740-4172-BF64-9AE5E688E93F}"/>
              </a:ext>
            </a:extLst>
          </p:cNvPr>
          <p:cNvGraphicFramePr/>
          <p:nvPr>
            <p:extLst>
              <p:ext uri="{D42A27DB-BD31-4B8C-83A1-F6EECF244321}">
                <p14:modId xmlns:p14="http://schemas.microsoft.com/office/powerpoint/2010/main" val="4249741488"/>
              </p:ext>
            </p:extLst>
          </p:nvPr>
        </p:nvGraphicFramePr>
        <p:xfrm>
          <a:off x="659995" y="1631289"/>
          <a:ext cx="11190630" cy="440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0A0DD01-5683-475D-99C9-B878155B9E35}"/>
              </a:ext>
            </a:extLst>
          </p:cNvPr>
          <p:cNvSpPr>
            <a:spLocks noGrp="1"/>
          </p:cNvSpPr>
          <p:nvPr>
            <p:ph type="title"/>
          </p:nvPr>
        </p:nvSpPr>
        <p:spPr/>
        <p:txBody>
          <a:bodyPr/>
          <a:lstStyle/>
          <a:p>
            <a:r>
              <a:rPr lang="en-US" dirty="0"/>
              <a:t>Every step adds value</a:t>
            </a:r>
          </a:p>
        </p:txBody>
      </p:sp>
    </p:spTree>
    <p:extLst>
      <p:ext uri="{BB962C8B-B14F-4D97-AF65-F5344CB8AC3E}">
        <p14:creationId xmlns:p14="http://schemas.microsoft.com/office/powerpoint/2010/main" val="4155889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318AB-A225-4F08-A7E0-19A5A0671681}"/>
              </a:ext>
            </a:extLst>
          </p:cNvPr>
          <p:cNvSpPr>
            <a:spLocks noGrp="1"/>
          </p:cNvSpPr>
          <p:nvPr>
            <p:ph type="title"/>
          </p:nvPr>
        </p:nvSpPr>
        <p:spPr/>
        <p:txBody>
          <a:bodyPr/>
          <a:lstStyle/>
          <a:p>
            <a:r>
              <a:rPr lang="en-US" dirty="0"/>
              <a:t>Organize Code</a:t>
            </a:r>
          </a:p>
        </p:txBody>
      </p:sp>
      <p:sp>
        <p:nvSpPr>
          <p:cNvPr id="5" name="Content Placeholder 4">
            <a:extLst>
              <a:ext uri="{FF2B5EF4-FFF2-40B4-BE49-F238E27FC236}">
                <a16:creationId xmlns:a16="http://schemas.microsoft.com/office/drawing/2014/main" id="{1B8A3F91-C940-4D5E-9C51-1C4DFD6CB326}"/>
              </a:ext>
            </a:extLst>
          </p:cNvPr>
          <p:cNvSpPr>
            <a:spLocks noGrp="1"/>
          </p:cNvSpPr>
          <p:nvPr>
            <p:ph idx="1"/>
          </p:nvPr>
        </p:nvSpPr>
        <p:spPr/>
        <p:txBody>
          <a:bodyPr/>
          <a:lstStyle/>
          <a:p>
            <a:r>
              <a:rPr lang="en-US" dirty="0"/>
              <a:t>Isolate platform specific code</a:t>
            </a:r>
          </a:p>
          <a:p>
            <a:pPr lvl="1"/>
            <a:r>
              <a:rPr lang="en-US" dirty="0"/>
              <a:t>UI and other code</a:t>
            </a:r>
          </a:p>
          <a:p>
            <a:r>
              <a:rPr lang="en-US" dirty="0"/>
              <a:t>Consider isolating code by technology</a:t>
            </a:r>
          </a:p>
          <a:p>
            <a:pPr lvl="1"/>
            <a:r>
              <a:rPr lang="en-US" dirty="0"/>
              <a:t>Service code separate from </a:t>
            </a:r>
            <a:r>
              <a:rPr lang="en-US" dirty="0" err="1"/>
              <a:t>calcuatoins</a:t>
            </a:r>
            <a:r>
              <a:rPr lang="en-US" dirty="0"/>
              <a:t>, </a:t>
            </a:r>
            <a:r>
              <a:rPr lang="en-US" dirty="0" err="1"/>
              <a:t>etc</a:t>
            </a:r>
            <a:endParaRPr lang="en-US" dirty="0"/>
          </a:p>
          <a:p>
            <a:pPr lvl="1"/>
            <a:r>
              <a:rPr lang="en-US" dirty="0"/>
              <a:t>Touch tech specific via functionally designed interfaces</a:t>
            </a:r>
          </a:p>
          <a:p>
            <a:r>
              <a:rPr lang="en-US" dirty="0"/>
              <a:t>Consider layers</a:t>
            </a:r>
          </a:p>
          <a:p>
            <a:endParaRPr lang="en-US" dirty="0"/>
          </a:p>
          <a:p>
            <a:pPr lvl="1"/>
            <a:endParaRPr lang="en-US" dirty="0"/>
          </a:p>
        </p:txBody>
      </p:sp>
      <p:pic>
        <p:nvPicPr>
          <p:cNvPr id="7" name="Picture 6">
            <a:extLst>
              <a:ext uri="{FF2B5EF4-FFF2-40B4-BE49-F238E27FC236}">
                <a16:creationId xmlns:a16="http://schemas.microsoft.com/office/drawing/2014/main" id="{DECC04C7-E793-4E2F-BFF3-F88735122B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6501" y="575729"/>
            <a:ext cx="2229917" cy="2229917"/>
          </a:xfrm>
          <a:prstGeom prst="rect">
            <a:avLst/>
          </a:prstGeom>
        </p:spPr>
      </p:pic>
    </p:spTree>
    <p:extLst>
      <p:ext uri="{BB962C8B-B14F-4D97-AF65-F5344CB8AC3E}">
        <p14:creationId xmlns:p14="http://schemas.microsoft.com/office/powerpoint/2010/main" val="2997895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929B7A6-0740-4172-BF64-9AE5E688E93F}"/>
              </a:ext>
            </a:extLst>
          </p:cNvPr>
          <p:cNvGraphicFramePr/>
          <p:nvPr>
            <p:extLst>
              <p:ext uri="{D42A27DB-BD31-4B8C-83A1-F6EECF244321}">
                <p14:modId xmlns:p14="http://schemas.microsoft.com/office/powerpoint/2010/main" val="364192895"/>
              </p:ext>
            </p:extLst>
          </p:nvPr>
        </p:nvGraphicFramePr>
        <p:xfrm>
          <a:off x="659995" y="1631289"/>
          <a:ext cx="11190630" cy="440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0A0DD01-5683-475D-99C9-B878155B9E35}"/>
              </a:ext>
            </a:extLst>
          </p:cNvPr>
          <p:cNvSpPr>
            <a:spLocks noGrp="1"/>
          </p:cNvSpPr>
          <p:nvPr>
            <p:ph type="title"/>
          </p:nvPr>
        </p:nvSpPr>
        <p:spPr/>
        <p:txBody>
          <a:bodyPr/>
          <a:lstStyle/>
          <a:p>
            <a:r>
              <a:rPr lang="en-US" dirty="0"/>
              <a:t>Every step adds value</a:t>
            </a:r>
          </a:p>
        </p:txBody>
      </p:sp>
    </p:spTree>
    <p:extLst>
      <p:ext uri="{BB962C8B-B14F-4D97-AF65-F5344CB8AC3E}">
        <p14:creationId xmlns:p14="http://schemas.microsoft.com/office/powerpoint/2010/main" val="1064841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318AB-A225-4F08-A7E0-19A5A0671681}"/>
              </a:ext>
            </a:extLst>
          </p:cNvPr>
          <p:cNvSpPr>
            <a:spLocks noGrp="1"/>
          </p:cNvSpPr>
          <p:nvPr>
            <p:ph type="title"/>
          </p:nvPr>
        </p:nvSpPr>
        <p:spPr/>
        <p:txBody>
          <a:bodyPr/>
          <a:lstStyle/>
          <a:p>
            <a:r>
              <a:rPr lang="en-US" dirty="0"/>
              <a:t>Understand Compatibility</a:t>
            </a:r>
          </a:p>
        </p:txBody>
      </p:sp>
      <p:sp>
        <p:nvSpPr>
          <p:cNvPr id="5" name="Content Placeholder 4">
            <a:extLst>
              <a:ext uri="{FF2B5EF4-FFF2-40B4-BE49-F238E27FC236}">
                <a16:creationId xmlns:a16="http://schemas.microsoft.com/office/drawing/2014/main" id="{1B8A3F91-C940-4D5E-9C51-1C4DFD6CB326}"/>
              </a:ext>
            </a:extLst>
          </p:cNvPr>
          <p:cNvSpPr>
            <a:spLocks noGrp="1"/>
          </p:cNvSpPr>
          <p:nvPr>
            <p:ph idx="1"/>
          </p:nvPr>
        </p:nvSpPr>
        <p:spPr/>
        <p:txBody>
          <a:bodyPr/>
          <a:lstStyle/>
          <a:p>
            <a:r>
              <a:rPr lang="en-US" dirty="0"/>
              <a:t>Use tools to know you align with other platforms</a:t>
            </a:r>
          </a:p>
          <a:p>
            <a:r>
              <a:rPr lang="en-US" dirty="0"/>
              <a:t>Run these tools regularly to catch issues early</a:t>
            </a:r>
          </a:p>
          <a:p>
            <a:endParaRPr lang="en-US" dirty="0"/>
          </a:p>
          <a:p>
            <a:pPr lvl="1"/>
            <a:endParaRPr lang="en-US" dirty="0"/>
          </a:p>
        </p:txBody>
      </p:sp>
      <p:pic>
        <p:nvPicPr>
          <p:cNvPr id="7" name="Picture 6">
            <a:extLst>
              <a:ext uri="{FF2B5EF4-FFF2-40B4-BE49-F238E27FC236}">
                <a16:creationId xmlns:a16="http://schemas.microsoft.com/office/drawing/2014/main" id="{DECC04C7-E793-4E2F-BFF3-F88735122B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72450" y="3026321"/>
            <a:ext cx="2229917" cy="2229917"/>
          </a:xfrm>
          <a:prstGeom prst="rect">
            <a:avLst/>
          </a:prstGeom>
        </p:spPr>
      </p:pic>
    </p:spTree>
    <p:extLst>
      <p:ext uri="{BB962C8B-B14F-4D97-AF65-F5344CB8AC3E}">
        <p14:creationId xmlns:p14="http://schemas.microsoft.com/office/powerpoint/2010/main" val="2348558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929B7A6-0740-4172-BF64-9AE5E688E93F}"/>
              </a:ext>
            </a:extLst>
          </p:cNvPr>
          <p:cNvGraphicFramePr/>
          <p:nvPr>
            <p:extLst>
              <p:ext uri="{D42A27DB-BD31-4B8C-83A1-F6EECF244321}">
                <p14:modId xmlns:p14="http://schemas.microsoft.com/office/powerpoint/2010/main" val="2401499395"/>
              </p:ext>
            </p:extLst>
          </p:nvPr>
        </p:nvGraphicFramePr>
        <p:xfrm>
          <a:off x="659995" y="1631289"/>
          <a:ext cx="11190630" cy="440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0A0DD01-5683-475D-99C9-B878155B9E35}"/>
              </a:ext>
            </a:extLst>
          </p:cNvPr>
          <p:cNvSpPr>
            <a:spLocks noGrp="1"/>
          </p:cNvSpPr>
          <p:nvPr>
            <p:ph type="title"/>
          </p:nvPr>
        </p:nvSpPr>
        <p:spPr/>
        <p:txBody>
          <a:bodyPr/>
          <a:lstStyle/>
          <a:p>
            <a:r>
              <a:rPr lang="en-US" dirty="0"/>
              <a:t>Every step adds value</a:t>
            </a:r>
          </a:p>
        </p:txBody>
      </p:sp>
    </p:spTree>
    <p:extLst>
      <p:ext uri="{BB962C8B-B14F-4D97-AF65-F5344CB8AC3E}">
        <p14:creationId xmlns:p14="http://schemas.microsoft.com/office/powerpoint/2010/main" val="3202645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318AB-A225-4F08-A7E0-19A5A0671681}"/>
              </a:ext>
            </a:extLst>
          </p:cNvPr>
          <p:cNvSpPr>
            <a:spLocks noGrp="1"/>
          </p:cNvSpPr>
          <p:nvPr>
            <p:ph type="title"/>
          </p:nvPr>
        </p:nvSpPr>
        <p:spPr/>
        <p:txBody>
          <a:bodyPr/>
          <a:lstStyle/>
          <a:p>
            <a:r>
              <a:rPr lang="en-US" dirty="0"/>
              <a:t>Spike with Dev Tools and Production</a:t>
            </a:r>
          </a:p>
        </p:txBody>
      </p:sp>
      <p:sp>
        <p:nvSpPr>
          <p:cNvPr id="5" name="Content Placeholder 4">
            <a:extLst>
              <a:ext uri="{FF2B5EF4-FFF2-40B4-BE49-F238E27FC236}">
                <a16:creationId xmlns:a16="http://schemas.microsoft.com/office/drawing/2014/main" id="{1B8A3F91-C940-4D5E-9C51-1C4DFD6CB326}"/>
              </a:ext>
            </a:extLst>
          </p:cNvPr>
          <p:cNvSpPr>
            <a:spLocks noGrp="1"/>
          </p:cNvSpPr>
          <p:nvPr>
            <p:ph idx="1"/>
          </p:nvPr>
        </p:nvSpPr>
        <p:spPr>
          <a:xfrm>
            <a:off x="838200" y="1825625"/>
            <a:ext cx="8781288" cy="4351338"/>
          </a:xfrm>
        </p:spPr>
        <p:txBody>
          <a:bodyPr>
            <a:normAutofit/>
          </a:bodyPr>
          <a:lstStyle/>
          <a:p>
            <a:r>
              <a:rPr lang="en-US" dirty="0"/>
              <a:t>.NET Full Framework had more challenging work</a:t>
            </a:r>
          </a:p>
          <a:p>
            <a:pPr lvl="1"/>
            <a:r>
              <a:rPr lang="en-US" dirty="0"/>
              <a:t>If practical, go to 4.7.1 or higher</a:t>
            </a:r>
          </a:p>
          <a:p>
            <a:pPr lvl="1"/>
            <a:r>
              <a:rPr lang="en-US" dirty="0"/>
              <a:t>Consider multi-targeting</a:t>
            </a:r>
          </a:p>
          <a:p>
            <a:r>
              <a:rPr lang="en-US" dirty="0"/>
              <a:t>Ensure perf with your tools remains acceptable </a:t>
            </a:r>
          </a:p>
          <a:p>
            <a:r>
              <a:rPr lang="en-US" i="1" dirty="0"/>
              <a:t>Do not jump off the high dive until you know there is water in the pool(*)</a:t>
            </a:r>
          </a:p>
          <a:p>
            <a:endParaRPr lang="en-US" i="1" dirty="0"/>
          </a:p>
          <a:p>
            <a:pPr marL="0" indent="0">
              <a:buNone/>
            </a:pPr>
            <a:r>
              <a:rPr lang="en-US" sz="1900" i="1" dirty="0"/>
              <a:t>(*) and the water is warm and preferably margaritas near by</a:t>
            </a:r>
          </a:p>
          <a:p>
            <a:endParaRPr lang="en-US" dirty="0"/>
          </a:p>
          <a:p>
            <a:pPr lvl="1"/>
            <a:endParaRPr lang="en-US" dirty="0"/>
          </a:p>
        </p:txBody>
      </p:sp>
      <p:pic>
        <p:nvPicPr>
          <p:cNvPr id="7" name="Picture 6">
            <a:extLst>
              <a:ext uri="{FF2B5EF4-FFF2-40B4-BE49-F238E27FC236}">
                <a16:creationId xmlns:a16="http://schemas.microsoft.com/office/drawing/2014/main" id="{DECC04C7-E793-4E2F-BFF3-F88735122B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84868" y="3092158"/>
            <a:ext cx="2229917" cy="2229917"/>
          </a:xfrm>
          <a:prstGeom prst="rect">
            <a:avLst/>
          </a:prstGeom>
        </p:spPr>
      </p:pic>
    </p:spTree>
    <p:extLst>
      <p:ext uri="{BB962C8B-B14F-4D97-AF65-F5344CB8AC3E}">
        <p14:creationId xmlns:p14="http://schemas.microsoft.com/office/powerpoint/2010/main" val="22493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929B7A6-0740-4172-BF64-9AE5E688E93F}"/>
              </a:ext>
            </a:extLst>
          </p:cNvPr>
          <p:cNvGraphicFramePr/>
          <p:nvPr>
            <p:extLst>
              <p:ext uri="{D42A27DB-BD31-4B8C-83A1-F6EECF244321}">
                <p14:modId xmlns:p14="http://schemas.microsoft.com/office/powerpoint/2010/main" val="3441219430"/>
              </p:ext>
            </p:extLst>
          </p:nvPr>
        </p:nvGraphicFramePr>
        <p:xfrm>
          <a:off x="659995" y="1631289"/>
          <a:ext cx="11190630" cy="440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0A0DD01-5683-475D-99C9-B878155B9E35}"/>
              </a:ext>
            </a:extLst>
          </p:cNvPr>
          <p:cNvSpPr>
            <a:spLocks noGrp="1"/>
          </p:cNvSpPr>
          <p:nvPr>
            <p:ph type="title"/>
          </p:nvPr>
        </p:nvSpPr>
        <p:spPr/>
        <p:txBody>
          <a:bodyPr/>
          <a:lstStyle/>
          <a:p>
            <a:r>
              <a:rPr lang="en-US" dirty="0"/>
              <a:t>Every step adds value</a:t>
            </a:r>
          </a:p>
        </p:txBody>
      </p:sp>
    </p:spTree>
    <p:extLst>
      <p:ext uri="{BB962C8B-B14F-4D97-AF65-F5344CB8AC3E}">
        <p14:creationId xmlns:p14="http://schemas.microsoft.com/office/powerpoint/2010/main" val="1300935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318AB-A225-4F08-A7E0-19A5A0671681}"/>
              </a:ext>
            </a:extLst>
          </p:cNvPr>
          <p:cNvSpPr>
            <a:spLocks noGrp="1"/>
          </p:cNvSpPr>
          <p:nvPr>
            <p:ph type="title"/>
          </p:nvPr>
        </p:nvSpPr>
        <p:spPr/>
        <p:txBody>
          <a:bodyPr/>
          <a:lstStyle/>
          <a:p>
            <a:r>
              <a:rPr lang="en-US" dirty="0"/>
              <a:t>Standard When/Where Needed</a:t>
            </a:r>
          </a:p>
        </p:txBody>
      </p:sp>
      <p:sp>
        <p:nvSpPr>
          <p:cNvPr id="5" name="Content Placeholder 4">
            <a:extLst>
              <a:ext uri="{FF2B5EF4-FFF2-40B4-BE49-F238E27FC236}">
                <a16:creationId xmlns:a16="http://schemas.microsoft.com/office/drawing/2014/main" id="{1B8A3F91-C940-4D5E-9C51-1C4DFD6CB326}"/>
              </a:ext>
            </a:extLst>
          </p:cNvPr>
          <p:cNvSpPr>
            <a:spLocks noGrp="1"/>
          </p:cNvSpPr>
          <p:nvPr>
            <p:ph idx="1"/>
          </p:nvPr>
        </p:nvSpPr>
        <p:spPr/>
        <p:txBody>
          <a:bodyPr/>
          <a:lstStyle/>
          <a:p>
            <a:r>
              <a:rPr lang="en-US" dirty="0"/>
              <a:t>Standard is awesome!</a:t>
            </a:r>
          </a:p>
          <a:p>
            <a:pPr lvl="1"/>
            <a:r>
              <a:rPr lang="en-US" dirty="0"/>
              <a:t>Allows you to write for cross platform</a:t>
            </a:r>
          </a:p>
          <a:p>
            <a:pPr lvl="1"/>
            <a:r>
              <a:rPr lang="en-US" dirty="0"/>
              <a:t>Maintains a broad and effective API surface (2.0)</a:t>
            </a:r>
          </a:p>
          <a:p>
            <a:pPr lvl="1"/>
            <a:r>
              <a:rPr lang="en-US" dirty="0"/>
              <a:t>Has a broad reach (1.n)</a:t>
            </a:r>
          </a:p>
          <a:p>
            <a:pPr lvl="1"/>
            <a:r>
              <a:rPr lang="en-US" dirty="0"/>
              <a:t>Defines a common future</a:t>
            </a:r>
          </a:p>
          <a:p>
            <a:r>
              <a:rPr lang="en-US" dirty="0"/>
              <a:t>Your projects can have multiple targets</a:t>
            </a:r>
          </a:p>
          <a:p>
            <a:pPr lvl="1"/>
            <a:r>
              <a:rPr lang="en-US" dirty="0"/>
              <a:t>Compile for .NET Standard for most platforms </a:t>
            </a:r>
          </a:p>
          <a:p>
            <a:pPr lvl="1"/>
            <a:r>
              <a:rPr lang="en-US" dirty="0"/>
              <a:t>Also, compile for .NET Full Framework if that makes sense</a:t>
            </a:r>
          </a:p>
          <a:p>
            <a:pPr lvl="1"/>
            <a:endParaRPr lang="en-US" dirty="0"/>
          </a:p>
          <a:p>
            <a:endParaRPr lang="en-US" dirty="0"/>
          </a:p>
          <a:p>
            <a:pPr lvl="1"/>
            <a:endParaRPr lang="en-US" dirty="0"/>
          </a:p>
        </p:txBody>
      </p:sp>
      <p:pic>
        <p:nvPicPr>
          <p:cNvPr id="7" name="Picture 6">
            <a:extLst>
              <a:ext uri="{FF2B5EF4-FFF2-40B4-BE49-F238E27FC236}">
                <a16:creationId xmlns:a16="http://schemas.microsoft.com/office/drawing/2014/main" id="{DECC04C7-E793-4E2F-BFF3-F88735122B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6501" y="575729"/>
            <a:ext cx="2229917" cy="2229917"/>
          </a:xfrm>
          <a:prstGeom prst="rect">
            <a:avLst/>
          </a:prstGeom>
        </p:spPr>
      </p:pic>
    </p:spTree>
    <p:extLst>
      <p:ext uri="{BB962C8B-B14F-4D97-AF65-F5344CB8AC3E}">
        <p14:creationId xmlns:p14="http://schemas.microsoft.com/office/powerpoint/2010/main" val="267533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929B7A6-0740-4172-BF64-9AE5E688E93F}"/>
              </a:ext>
            </a:extLst>
          </p:cNvPr>
          <p:cNvGraphicFramePr/>
          <p:nvPr>
            <p:extLst>
              <p:ext uri="{D42A27DB-BD31-4B8C-83A1-F6EECF244321}">
                <p14:modId xmlns:p14="http://schemas.microsoft.com/office/powerpoint/2010/main" val="2229267659"/>
              </p:ext>
            </p:extLst>
          </p:nvPr>
        </p:nvGraphicFramePr>
        <p:xfrm>
          <a:off x="659995" y="1631289"/>
          <a:ext cx="11190630" cy="4404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0A0DD01-5683-475D-99C9-B878155B9E35}"/>
              </a:ext>
            </a:extLst>
          </p:cNvPr>
          <p:cNvSpPr>
            <a:spLocks noGrp="1"/>
          </p:cNvSpPr>
          <p:nvPr>
            <p:ph type="title"/>
          </p:nvPr>
        </p:nvSpPr>
        <p:spPr/>
        <p:txBody>
          <a:bodyPr/>
          <a:lstStyle/>
          <a:p>
            <a:r>
              <a:rPr lang="en-US" dirty="0"/>
              <a:t>Every step adds value</a:t>
            </a:r>
          </a:p>
        </p:txBody>
      </p:sp>
    </p:spTree>
    <p:extLst>
      <p:ext uri="{BB962C8B-B14F-4D97-AF65-F5344CB8AC3E}">
        <p14:creationId xmlns:p14="http://schemas.microsoft.com/office/powerpoint/2010/main" val="2471985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9D8A21-A837-4B4D-80F3-A64C24D54486}"/>
              </a:ext>
            </a:extLst>
          </p:cNvPr>
          <p:cNvSpPr>
            <a:spLocks noGrp="1"/>
          </p:cNvSpPr>
          <p:nvPr>
            <p:ph type="title"/>
          </p:nvPr>
        </p:nvSpPr>
        <p:spPr>
          <a:xfrm>
            <a:off x="839789" y="457200"/>
            <a:ext cx="2472372" cy="1600200"/>
          </a:xfrm>
        </p:spPr>
        <p:txBody>
          <a:bodyPr/>
          <a:lstStyle/>
          <a:p>
            <a:r>
              <a:rPr lang="en-US" dirty="0"/>
              <a:t>You got this!</a:t>
            </a:r>
          </a:p>
        </p:txBody>
      </p:sp>
      <p:sp>
        <p:nvSpPr>
          <p:cNvPr id="7" name="Content Placeholder 6">
            <a:extLst>
              <a:ext uri="{FF2B5EF4-FFF2-40B4-BE49-F238E27FC236}">
                <a16:creationId xmlns:a16="http://schemas.microsoft.com/office/drawing/2014/main" id="{B6ECE86C-364A-4819-951A-80921A93FB7E}"/>
              </a:ext>
            </a:extLst>
          </p:cNvPr>
          <p:cNvSpPr>
            <a:spLocks noGrp="1"/>
          </p:cNvSpPr>
          <p:nvPr>
            <p:ph idx="1"/>
          </p:nvPr>
        </p:nvSpPr>
        <p:spPr/>
        <p:txBody>
          <a:bodyPr/>
          <a:lstStyle/>
          <a:p>
            <a:endParaRPr lang="en-US"/>
          </a:p>
        </p:txBody>
      </p:sp>
      <p:sp>
        <p:nvSpPr>
          <p:cNvPr id="8" name="Text Placeholder 7">
            <a:extLst>
              <a:ext uri="{FF2B5EF4-FFF2-40B4-BE49-F238E27FC236}">
                <a16:creationId xmlns:a16="http://schemas.microsoft.com/office/drawing/2014/main" id="{E917AA21-AD34-45E8-BBEE-A91F1FCC02A1}"/>
              </a:ext>
            </a:extLst>
          </p:cNvPr>
          <p:cNvSpPr>
            <a:spLocks noGrp="1"/>
          </p:cNvSpPr>
          <p:nvPr>
            <p:ph type="body" sz="half" idx="2"/>
          </p:nvPr>
        </p:nvSpPr>
        <p:spPr/>
        <p:txBody>
          <a:bodyPr/>
          <a:lstStyle/>
          <a:p>
            <a:endParaRPr lang="en-US"/>
          </a:p>
        </p:txBody>
      </p:sp>
      <p:pic>
        <p:nvPicPr>
          <p:cNvPr id="4" name="Picture 3">
            <a:extLst>
              <a:ext uri="{FF2B5EF4-FFF2-40B4-BE49-F238E27FC236}">
                <a16:creationId xmlns:a16="http://schemas.microsoft.com/office/drawing/2014/main" id="{E6B0DA55-F7EF-4676-A230-814BD1DA93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03263" y="-6032"/>
            <a:ext cx="9699713" cy="6858000"/>
          </a:xfrm>
          <a:prstGeom prst="rect">
            <a:avLst/>
          </a:prstGeom>
        </p:spPr>
      </p:pic>
      <p:sp>
        <p:nvSpPr>
          <p:cNvPr id="5" name="TextBox 4">
            <a:extLst>
              <a:ext uri="{FF2B5EF4-FFF2-40B4-BE49-F238E27FC236}">
                <a16:creationId xmlns:a16="http://schemas.microsoft.com/office/drawing/2014/main" id="{2FDFBA0F-CD4A-4EA9-A6C8-3E50283F6938}"/>
              </a:ext>
            </a:extLst>
          </p:cNvPr>
          <p:cNvSpPr txBox="1"/>
          <p:nvPr/>
        </p:nvSpPr>
        <p:spPr>
          <a:xfrm>
            <a:off x="585743" y="6492875"/>
            <a:ext cx="9699713" cy="230832"/>
          </a:xfrm>
          <a:prstGeom prst="rect">
            <a:avLst/>
          </a:prstGeom>
          <a:noFill/>
        </p:spPr>
        <p:txBody>
          <a:bodyPr wrap="square" rtlCol="0">
            <a:spAutoFit/>
          </a:bodyPr>
          <a:lstStyle/>
          <a:p>
            <a:r>
              <a:rPr lang="en-US" sz="900" dirty="0">
                <a:hlinkClick r:id="rId3" tooltip="http://commons.wikimedia.org/wiki/File:JRT_with_Ball.jpg"/>
              </a:rPr>
              <a:t>This Photo</a:t>
            </a:r>
            <a:r>
              <a:rPr lang="en-US" sz="900" dirty="0"/>
              <a:t> by Unknown Author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3394528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9381FF-D8AD-4B53-956E-20A5C14667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52500" y="300000"/>
            <a:ext cx="10287000" cy="6858000"/>
          </a:xfrm>
          <a:prstGeom prst="rect">
            <a:avLst/>
          </a:prstGeom>
        </p:spPr>
      </p:pic>
      <p:sp>
        <p:nvSpPr>
          <p:cNvPr id="2" name="Title 1">
            <a:extLst>
              <a:ext uri="{FF2B5EF4-FFF2-40B4-BE49-F238E27FC236}">
                <a16:creationId xmlns:a16="http://schemas.microsoft.com/office/drawing/2014/main" id="{F33FA569-F1C6-4D64-BE95-07A725F4E0D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2967306-1393-41F1-B3A0-91D4AF08E571}"/>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83472" y="1027906"/>
            <a:ext cx="2771775" cy="1905000"/>
          </a:xfrm>
        </p:spPr>
      </p:pic>
      <p:sp>
        <p:nvSpPr>
          <p:cNvPr id="6" name="TextBox 5">
            <a:extLst>
              <a:ext uri="{FF2B5EF4-FFF2-40B4-BE49-F238E27FC236}">
                <a16:creationId xmlns:a16="http://schemas.microsoft.com/office/drawing/2014/main" id="{23E26C81-7691-494D-872C-34A662F403F0}"/>
              </a:ext>
            </a:extLst>
          </p:cNvPr>
          <p:cNvSpPr txBox="1"/>
          <p:nvPr/>
        </p:nvSpPr>
        <p:spPr>
          <a:xfrm>
            <a:off x="4710112" y="4953794"/>
            <a:ext cx="2771775" cy="369332"/>
          </a:xfrm>
          <a:prstGeom prst="rect">
            <a:avLst/>
          </a:prstGeom>
          <a:noFill/>
        </p:spPr>
        <p:txBody>
          <a:bodyPr wrap="square" rtlCol="0">
            <a:spAutoFit/>
          </a:bodyPr>
          <a:lstStyle/>
          <a:p>
            <a:r>
              <a:rPr lang="en-US" sz="900">
                <a:hlinkClick r:id="rId5" tooltip="http://mcses.deviantart.com/art/Cute-Grey-Cat-V-III-59671186"/>
              </a:rPr>
              <a:t>This Photo</a:t>
            </a:r>
            <a:r>
              <a:rPr lang="en-US" sz="900"/>
              <a:t> by Unknown Author is licensed under </a:t>
            </a:r>
            <a:r>
              <a:rPr lang="en-US" sz="900">
                <a:hlinkClick r:id="rId6" tooltip="https://creativecommons.org/licenses/by-nc-nd/3.0/"/>
              </a:rPr>
              <a:t>CC BY-NC-ND</a:t>
            </a:r>
            <a:endParaRPr lang="en-US" sz="900"/>
          </a:p>
        </p:txBody>
      </p:sp>
      <p:sp>
        <p:nvSpPr>
          <p:cNvPr id="11" name="TextBox 10">
            <a:extLst>
              <a:ext uri="{FF2B5EF4-FFF2-40B4-BE49-F238E27FC236}">
                <a16:creationId xmlns:a16="http://schemas.microsoft.com/office/drawing/2014/main" id="{16CF17A8-2509-4FB6-9F2E-0A3FBFE5BD1D}"/>
              </a:ext>
            </a:extLst>
          </p:cNvPr>
          <p:cNvSpPr txBox="1"/>
          <p:nvPr/>
        </p:nvSpPr>
        <p:spPr>
          <a:xfrm>
            <a:off x="1252500" y="7158000"/>
            <a:ext cx="10287000" cy="230832"/>
          </a:xfrm>
          <a:prstGeom prst="rect">
            <a:avLst/>
          </a:prstGeom>
          <a:noFill/>
        </p:spPr>
        <p:txBody>
          <a:bodyPr wrap="square" rtlCol="0">
            <a:spAutoFit/>
          </a:bodyPr>
          <a:lstStyle/>
          <a:p>
            <a:r>
              <a:rPr lang="en-US" sz="900">
                <a:hlinkClick r:id="rId3" tooltip="http://it.wikipedia.org/wiki/File:Sad-pug.jpg"/>
              </a:rPr>
              <a:t>This Photo</a:t>
            </a:r>
            <a:r>
              <a:rPr lang="en-US" sz="900"/>
              <a:t> by Unknown Author is licensed under </a:t>
            </a:r>
            <a:r>
              <a:rPr lang="en-US" sz="900">
                <a:hlinkClick r:id="rId7" tooltip="https://creativecommons.org/licenses/by-sa/3.0/"/>
              </a:rPr>
              <a:t>CC BY-SA</a:t>
            </a:r>
            <a:endParaRPr lang="en-US" sz="900"/>
          </a:p>
        </p:txBody>
      </p:sp>
    </p:spTree>
    <p:extLst>
      <p:ext uri="{BB962C8B-B14F-4D97-AF65-F5344CB8AC3E}">
        <p14:creationId xmlns:p14="http://schemas.microsoft.com/office/powerpoint/2010/main" val="320009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E9695-4DC8-4DC7-BD0A-2B349B614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89" y="283220"/>
            <a:ext cx="9263553" cy="6144824"/>
          </a:xfrm>
          <a:prstGeom prst="rect">
            <a:avLst/>
          </a:prstGeom>
        </p:spPr>
      </p:pic>
      <p:pic>
        <p:nvPicPr>
          <p:cNvPr id="4" name="Picture 3">
            <a:extLst>
              <a:ext uri="{FF2B5EF4-FFF2-40B4-BE49-F238E27FC236}">
                <a16:creationId xmlns:a16="http://schemas.microsoft.com/office/drawing/2014/main" id="{A93B398A-93E3-47A7-AD05-E5C4D618C0E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97262" y="195402"/>
            <a:ext cx="5849347" cy="5849347"/>
          </a:xfrm>
          <a:prstGeom prst="rect">
            <a:avLst/>
          </a:prstGeom>
        </p:spPr>
      </p:pic>
    </p:spTree>
    <p:extLst>
      <p:ext uri="{BB962C8B-B14F-4D97-AF65-F5344CB8AC3E}">
        <p14:creationId xmlns:p14="http://schemas.microsoft.com/office/powerpoint/2010/main" val="1224296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7651"/>
            <a:ext cx="10515600" cy="3724098"/>
          </a:xfrm>
        </p:spPr>
        <p:txBody>
          <a:bodyPr>
            <a:normAutofit/>
          </a:bodyPr>
          <a:lstStyle/>
          <a:p>
            <a:r>
              <a:rPr lang="en-US" sz="6000" b="1" dirty="0"/>
              <a:t>Questions?</a:t>
            </a:r>
            <a:br>
              <a:rPr lang="en-US" dirty="0"/>
            </a:br>
            <a:r>
              <a:rPr lang="en-US" dirty="0"/>
              <a:t>.NET Standard</a:t>
            </a:r>
            <a:br>
              <a:rPr lang="en-US" dirty="0"/>
            </a:br>
            <a:br>
              <a:rPr lang="en-US" sz="2400" dirty="0"/>
            </a:br>
            <a:r>
              <a:rPr lang="en-US" sz="2400" dirty="0">
                <a:hlinkClick r:id="rId3"/>
              </a:rPr>
              <a:t>kdollard@microsoft.com</a:t>
            </a:r>
            <a:r>
              <a:rPr lang="en-US" sz="2400" dirty="0"/>
              <a:t> </a:t>
            </a:r>
            <a:br>
              <a:rPr lang="en-US" sz="2400" dirty="0"/>
            </a:br>
            <a:br>
              <a:rPr lang="en-US" dirty="0"/>
            </a:br>
            <a:endParaRPr lang="en-US" dirty="0"/>
          </a:p>
        </p:txBody>
      </p:sp>
      <p:sp>
        <p:nvSpPr>
          <p:cNvPr id="3" name="Content Placeholder 2">
            <a:extLst>
              <a:ext uri="{FF2B5EF4-FFF2-40B4-BE49-F238E27FC236}">
                <a16:creationId xmlns:a16="http://schemas.microsoft.com/office/drawing/2014/main" id="{9803CC5F-26A1-4EFA-8E3D-C8C40945DA6F}"/>
              </a:ext>
            </a:extLst>
          </p:cNvPr>
          <p:cNvSpPr>
            <a:spLocks noGrp="1"/>
          </p:cNvSpPr>
          <p:nvPr>
            <p:ph idx="1"/>
          </p:nvPr>
        </p:nvSpPr>
        <p:spPr>
          <a:xfrm>
            <a:off x="838200" y="3429000"/>
            <a:ext cx="10515600" cy="2207475"/>
          </a:xfrm>
        </p:spPr>
        <p:txBody>
          <a:bodyPr/>
          <a:lstStyle/>
          <a:p>
            <a:pPr marL="0" indent="0">
              <a:buNone/>
            </a:pPr>
            <a:endParaRPr lang="en-US" b="1" dirty="0"/>
          </a:p>
          <a:p>
            <a:pPr marL="0" indent="0">
              <a:buNone/>
            </a:pPr>
            <a:r>
              <a:rPr lang="en-US" b="1" dirty="0"/>
              <a:t>References</a:t>
            </a:r>
          </a:p>
          <a:p>
            <a:pPr marL="0" indent="0">
              <a:buNone/>
            </a:pPr>
            <a:r>
              <a:rPr lang="en-US" dirty="0" err="1"/>
              <a:t>Immo</a:t>
            </a:r>
            <a:r>
              <a:rPr lang="en-US" dirty="0"/>
              <a:t> </a:t>
            </a:r>
            <a:r>
              <a:rPr lang="en-US" dirty="0" err="1"/>
              <a:t>Landwerth</a:t>
            </a:r>
            <a:r>
              <a:rPr lang="en-US" dirty="0"/>
              <a:t> on You Tube: aka.ms/</a:t>
            </a:r>
            <a:r>
              <a:rPr lang="en-US" dirty="0" err="1"/>
              <a:t>immo</a:t>
            </a:r>
            <a:r>
              <a:rPr lang="en-US" dirty="0"/>
              <a:t> </a:t>
            </a:r>
          </a:p>
        </p:txBody>
      </p:sp>
      <p:pic>
        <p:nvPicPr>
          <p:cNvPr id="5" name="Picture 4">
            <a:extLst>
              <a:ext uri="{FF2B5EF4-FFF2-40B4-BE49-F238E27FC236}">
                <a16:creationId xmlns:a16="http://schemas.microsoft.com/office/drawing/2014/main" id="{13DA8393-A3EB-4308-B876-A09DEDF23DF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42586" y="2378778"/>
            <a:ext cx="720632" cy="585063"/>
          </a:xfrm>
          <a:prstGeom prst="rect">
            <a:avLst/>
          </a:prstGeom>
        </p:spPr>
      </p:pic>
      <p:sp>
        <p:nvSpPr>
          <p:cNvPr id="6" name="TextBox 5">
            <a:extLst>
              <a:ext uri="{FF2B5EF4-FFF2-40B4-BE49-F238E27FC236}">
                <a16:creationId xmlns:a16="http://schemas.microsoft.com/office/drawing/2014/main" id="{506AF987-391E-4229-A8CB-646A955F0EEC}"/>
              </a:ext>
            </a:extLst>
          </p:cNvPr>
          <p:cNvSpPr txBox="1"/>
          <p:nvPr/>
        </p:nvSpPr>
        <p:spPr>
          <a:xfrm>
            <a:off x="7663218" y="2409700"/>
            <a:ext cx="3009332" cy="523220"/>
          </a:xfrm>
          <a:prstGeom prst="rect">
            <a:avLst/>
          </a:prstGeom>
          <a:noFill/>
        </p:spPr>
        <p:txBody>
          <a:bodyPr wrap="square" rtlCol="0">
            <a:spAutoFit/>
          </a:bodyPr>
          <a:lstStyle/>
          <a:p>
            <a:r>
              <a:rPr lang="en-US" sz="2800" dirty="0"/>
              <a:t>@</a:t>
            </a:r>
            <a:r>
              <a:rPr lang="en-US" sz="2800" dirty="0" err="1"/>
              <a:t>kathleendollard</a:t>
            </a:r>
            <a:endParaRPr lang="en-US" sz="2800" dirty="0"/>
          </a:p>
        </p:txBody>
      </p:sp>
    </p:spTree>
    <p:extLst>
      <p:ext uri="{BB962C8B-B14F-4D97-AF65-F5344CB8AC3E}">
        <p14:creationId xmlns:p14="http://schemas.microsoft.com/office/powerpoint/2010/main" val="391859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426102-31B1-488D-ACE9-0392D003BC72}"/>
              </a:ext>
            </a:extLst>
          </p:cNvPr>
          <p:cNvSpPr>
            <a:spLocks noGrp="1"/>
          </p:cNvSpPr>
          <p:nvPr>
            <p:ph type="title"/>
          </p:nvPr>
        </p:nvSpPr>
        <p:spPr/>
        <p:txBody>
          <a:bodyPr/>
          <a:lstStyle/>
          <a:p>
            <a:r>
              <a:rPr lang="en-US" dirty="0"/>
              <a:t>One year ago,</a:t>
            </a:r>
            <a:br>
              <a:rPr lang="en-US" dirty="0"/>
            </a:br>
            <a:r>
              <a:rPr lang="en-US" dirty="0"/>
              <a:t>looking into the .NET future…</a:t>
            </a:r>
          </a:p>
        </p:txBody>
      </p:sp>
      <p:sp>
        <p:nvSpPr>
          <p:cNvPr id="5" name="Text Placeholder 4">
            <a:extLst>
              <a:ext uri="{FF2B5EF4-FFF2-40B4-BE49-F238E27FC236}">
                <a16:creationId xmlns:a16="http://schemas.microsoft.com/office/drawing/2014/main" id="{DEA2CC64-05BD-4749-9B56-925426996C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073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93F54-66A9-4C0E-A6F6-3FD67271C91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607" t="13027"/>
          <a:stretch/>
        </p:blipFill>
        <p:spPr>
          <a:xfrm>
            <a:off x="8261096" y="3179826"/>
            <a:ext cx="5739994" cy="3678174"/>
          </a:xfrm>
          <a:prstGeom prst="rect">
            <a:avLst/>
          </a:prstGeom>
        </p:spPr>
      </p:pic>
      <p:pic>
        <p:nvPicPr>
          <p:cNvPr id="8" name="Picture 7">
            <a:extLst>
              <a:ext uri="{FF2B5EF4-FFF2-40B4-BE49-F238E27FC236}">
                <a16:creationId xmlns:a16="http://schemas.microsoft.com/office/drawing/2014/main" id="{647AB9EE-1F1A-4E27-AC85-306FCE766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02" y="546354"/>
            <a:ext cx="2301334" cy="3705148"/>
          </a:xfrm>
          <a:prstGeom prst="rect">
            <a:avLst/>
          </a:prstGeom>
        </p:spPr>
      </p:pic>
      <p:pic>
        <p:nvPicPr>
          <p:cNvPr id="10" name="Picture 9">
            <a:extLst>
              <a:ext uri="{FF2B5EF4-FFF2-40B4-BE49-F238E27FC236}">
                <a16:creationId xmlns:a16="http://schemas.microsoft.com/office/drawing/2014/main" id="{D37F3B51-9D45-4270-85FF-A0DAA03C2ED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5400000" flipV="1">
            <a:off x="2725680" y="822266"/>
            <a:ext cx="5849072" cy="4906802"/>
          </a:xfrm>
          <a:prstGeom prst="rect">
            <a:avLst/>
          </a:prstGeom>
        </p:spPr>
      </p:pic>
      <p:sp>
        <p:nvSpPr>
          <p:cNvPr id="11" name="TextBox 10">
            <a:extLst>
              <a:ext uri="{FF2B5EF4-FFF2-40B4-BE49-F238E27FC236}">
                <a16:creationId xmlns:a16="http://schemas.microsoft.com/office/drawing/2014/main" id="{1CE177E6-BE47-4479-831F-82AC5E2AC64F}"/>
              </a:ext>
            </a:extLst>
          </p:cNvPr>
          <p:cNvSpPr txBox="1"/>
          <p:nvPr/>
        </p:nvSpPr>
        <p:spPr>
          <a:xfrm>
            <a:off x="3386937" y="6858000"/>
            <a:ext cx="8174965" cy="230832"/>
          </a:xfrm>
          <a:prstGeom prst="rect">
            <a:avLst/>
          </a:prstGeom>
          <a:noFill/>
        </p:spPr>
        <p:txBody>
          <a:bodyPr wrap="square" rtlCol="0">
            <a:spAutoFit/>
          </a:bodyPr>
          <a:lstStyle/>
          <a:p>
            <a:r>
              <a:rPr lang="en-US" sz="900">
                <a:hlinkClick r:id="rId7" tooltip="http://commons.wikimedia.org/wiki/File:Maze_simple.svg"/>
              </a:rPr>
              <a:t>This Photo</a:t>
            </a:r>
            <a:r>
              <a:rPr lang="en-US" sz="900"/>
              <a:t> by Unknown Author is licensed under </a:t>
            </a:r>
            <a:r>
              <a:rPr lang="en-US" sz="900">
                <a:hlinkClick r:id="rId8" tooltip="https://creativecommons.org/licenses/by-sa/3.0/"/>
              </a:rPr>
              <a:t>CC BY-SA</a:t>
            </a:r>
            <a:endParaRPr lang="en-US" sz="900"/>
          </a:p>
        </p:txBody>
      </p:sp>
    </p:spTree>
    <p:extLst>
      <p:ext uri="{BB962C8B-B14F-4D97-AF65-F5344CB8AC3E}">
        <p14:creationId xmlns:p14="http://schemas.microsoft.com/office/powerpoint/2010/main" val="932291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20524</TotalTime>
  <Words>1408</Words>
  <Application>Microsoft Office PowerPoint</Application>
  <PresentationFormat>Widescreen</PresentationFormat>
  <Paragraphs>273</Paragraphs>
  <Slides>71</Slides>
  <Notes>54</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Calibri Light</vt:lpstr>
      <vt:lpstr>Office Theme</vt:lpstr>
      <vt:lpstr>.NET STANDARD:  THE ROUTE TO  PLATFORM INDEPENDENCE</vt:lpstr>
      <vt:lpstr>PowerPoint Presentation</vt:lpstr>
      <vt:lpstr>PowerPoint Presentation</vt:lpstr>
      <vt:lpstr>PowerPoint Presentation</vt:lpstr>
      <vt:lpstr>PowerPoint Presentation</vt:lpstr>
      <vt:lpstr>Questions?</vt:lpstr>
      <vt:lpstr>PowerPoint Presentation</vt:lpstr>
      <vt:lpstr>One year ago, looking into the .NET future…</vt:lpstr>
      <vt:lpstr>PowerPoint Presentation</vt:lpstr>
      <vt:lpstr>PowerPoint Presentation</vt:lpstr>
      <vt:lpstr>PowerPoint Presentation</vt:lpstr>
      <vt:lpstr>PowerPoint Presentation</vt:lpstr>
      <vt:lpstr>Benefits of .NET Full Framework</vt:lpstr>
      <vt:lpstr>Benefits of .NET Core</vt:lpstr>
      <vt:lpstr>WinForms and WPF</vt:lpstr>
      <vt:lpstr>WinForms and WPF</vt:lpstr>
      <vt:lpstr>PowerPoint Presentation</vt:lpstr>
      <vt:lpstr>PowerPoint Presentation</vt:lpstr>
      <vt:lpstr>PowerPoint Presentation</vt:lpstr>
      <vt:lpstr>Other implementations</vt:lpstr>
      <vt:lpstr>.NET Standard</vt:lpstr>
      <vt:lpstr>PowerPoint Presentation</vt:lpstr>
      <vt:lpstr>PowerPoint Presentation</vt:lpstr>
      <vt:lpstr>PowerPoint Presentation</vt:lpstr>
      <vt:lpstr>PowerPoint Presentation</vt:lpstr>
      <vt:lpstr>PowerPoint Presentation</vt:lpstr>
      <vt:lpstr>PowerPoint Presentation</vt:lpstr>
      <vt:lpstr>So .NET Standard is a standard,  a document written in code</vt:lpstr>
      <vt:lpstr>PowerPoint Presentation</vt:lpstr>
      <vt:lpstr>PowerPoint Presentation</vt:lpstr>
      <vt:lpstr>PowerPoint Presentation</vt:lpstr>
      <vt:lpstr>Wat! ***BINARY*** compat</vt:lpstr>
      <vt:lpstr>PowerPoint Presentation</vt:lpstr>
      <vt:lpstr>PowerPoint Presentation</vt:lpstr>
      <vt:lpstr>I thought Portable Class Libraries were supposed to do handle platforms?</vt:lpstr>
      <vt:lpstr>PowerPoint Presentation</vt:lpstr>
      <vt:lpstr>PowerPoint Presentation</vt:lpstr>
      <vt:lpstr>And now we are going to chat about versions</vt:lpstr>
      <vt:lpstr>PowerPoint Presentation</vt:lpstr>
      <vt:lpstr>PowerPoint Presentation</vt:lpstr>
      <vt:lpstr>Deciding on a Version</vt:lpstr>
      <vt:lpstr>PowerPoint Presentation</vt:lpstr>
      <vt:lpstr>PowerPoint Presentation</vt:lpstr>
      <vt:lpstr>The Version Table</vt:lpstr>
      <vt:lpstr>What about the next version of Standard?</vt:lpstr>
      <vt:lpstr>PowerPoint Presentation</vt:lpstr>
      <vt:lpstr>PowerPoint Presentation</vt:lpstr>
      <vt:lpstr>How did they do that!?!</vt:lpstr>
      <vt:lpstr>PowerPoint Presentation</vt:lpstr>
      <vt:lpstr>Binding Redirects – The Problem</vt:lpstr>
      <vt:lpstr>Binding Redirects in app.config</vt:lpstr>
      <vt:lpstr>PowerPoint Presentation</vt:lpstr>
      <vt:lpstr>PowerPoint Presentation</vt:lpstr>
      <vt:lpstr>And what about me?</vt:lpstr>
      <vt:lpstr>Figuring Out Compatibility</vt:lpstr>
      <vt:lpstr>So, whatcha’ going to do?</vt:lpstr>
      <vt:lpstr>PowerPoint Presentation</vt:lpstr>
      <vt:lpstr>PowerPoint Presentation</vt:lpstr>
      <vt:lpstr>PowerPoint Presentation</vt:lpstr>
      <vt:lpstr>Every step adds value</vt:lpstr>
      <vt:lpstr>Organize Code</vt:lpstr>
      <vt:lpstr>Every step adds value</vt:lpstr>
      <vt:lpstr>Understand Compatibility</vt:lpstr>
      <vt:lpstr>Every step adds value</vt:lpstr>
      <vt:lpstr>Spike with Dev Tools and Production</vt:lpstr>
      <vt:lpstr>Every step adds value</vt:lpstr>
      <vt:lpstr>Standard When/Where Needed</vt:lpstr>
      <vt:lpstr>Every step adds value</vt:lpstr>
      <vt:lpstr>You got this!</vt:lpstr>
      <vt:lpstr>PowerPoint Presentation</vt:lpstr>
      <vt:lpstr>Questions? .NET Standard  kdollard@microsoft.com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STANDARD:  THE EASY ROUTE TO  PLATFORM INDEPENDENCE</dc:title>
  <dc:creator>Kathleen Dollard</dc:creator>
  <cp:lastModifiedBy>Kathleen Dollard</cp:lastModifiedBy>
  <cp:revision>87</cp:revision>
  <dcterms:created xsi:type="dcterms:W3CDTF">2017-10-15T18:09:21Z</dcterms:created>
  <dcterms:modified xsi:type="dcterms:W3CDTF">2018-05-15T15:00:36Z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kdollard@microsoft.com</vt:lpwstr>
  </property>
  <property fmtid="{D5CDD505-2E9C-101B-9397-08002B2CF9AE}" pid="6" name="MSIP_Label_f42aa342-8706-4288-bd11-ebb85995028c_SetDate">
    <vt:lpwstr>2017-10-17T08:20:50.0557015-07:00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